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Relationship Id="rId17" Type="http://schemas.openxmlformats.org/officeDocument/2006/relationships/image" Target="../media/image148.png"/><Relationship Id="rId18" Type="http://schemas.openxmlformats.org/officeDocument/2006/relationships/image" Target="../media/image149.png"/><Relationship Id="rId19" Type="http://schemas.openxmlformats.org/officeDocument/2006/relationships/image" Target="../media/image150.png"/><Relationship Id="rId20" Type="http://schemas.openxmlformats.org/officeDocument/2006/relationships/image" Target="../media/image151.png"/><Relationship Id="rId21" Type="http://schemas.openxmlformats.org/officeDocument/2006/relationships/image" Target="../media/image152.png"/><Relationship Id="rId22" Type="http://schemas.openxmlformats.org/officeDocument/2006/relationships/image" Target="../media/image153.png"/><Relationship Id="rId23" Type="http://schemas.openxmlformats.org/officeDocument/2006/relationships/image" Target="../media/image15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Relationship Id="rId18" Type="http://schemas.openxmlformats.org/officeDocument/2006/relationships/image" Target="../media/image171.png"/><Relationship Id="rId19" Type="http://schemas.openxmlformats.org/officeDocument/2006/relationships/image" Target="../media/image172.png"/><Relationship Id="rId20" Type="http://schemas.openxmlformats.org/officeDocument/2006/relationships/image" Target="../media/image173.png"/><Relationship Id="rId21" Type="http://schemas.openxmlformats.org/officeDocument/2006/relationships/image" Target="../media/image174.png"/><Relationship Id="rId22" Type="http://schemas.openxmlformats.org/officeDocument/2006/relationships/image" Target="../media/image17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23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Relationship Id="rId14" Type="http://schemas.openxmlformats.org/officeDocument/2006/relationships/image" Target="../media/image274.png"/><Relationship Id="rId15" Type="http://schemas.openxmlformats.org/officeDocument/2006/relationships/image" Target="../media/image275.png"/><Relationship Id="rId16" Type="http://schemas.openxmlformats.org/officeDocument/2006/relationships/image" Target="../media/image276.png"/><Relationship Id="rId17" Type="http://schemas.openxmlformats.org/officeDocument/2006/relationships/image" Target="../media/image277.png"/><Relationship Id="rId18" Type="http://schemas.openxmlformats.org/officeDocument/2006/relationships/image" Target="../media/image278.png"/><Relationship Id="rId19" Type="http://schemas.openxmlformats.org/officeDocument/2006/relationships/image" Target="../media/image279.png"/><Relationship Id="rId20" Type="http://schemas.openxmlformats.org/officeDocument/2006/relationships/image" Target="../media/image28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Relationship Id="rId14" Type="http://schemas.openxmlformats.org/officeDocument/2006/relationships/image" Target="../media/image318.png"/><Relationship Id="rId15" Type="http://schemas.openxmlformats.org/officeDocument/2006/relationships/image" Target="../media/image31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Relationship Id="rId14" Type="http://schemas.openxmlformats.org/officeDocument/2006/relationships/image" Target="../media/image332.png"/><Relationship Id="rId15" Type="http://schemas.openxmlformats.org/officeDocument/2006/relationships/image" Target="../media/image33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355.png"/><Relationship Id="rId12" Type="http://schemas.openxmlformats.org/officeDocument/2006/relationships/image" Target="../media/image356.png"/><Relationship Id="rId13" Type="http://schemas.openxmlformats.org/officeDocument/2006/relationships/image" Target="../media/image357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Relationship Id="rId10" Type="http://schemas.openxmlformats.org/officeDocument/2006/relationships/image" Target="../media/image368.png"/><Relationship Id="rId11" Type="http://schemas.openxmlformats.org/officeDocument/2006/relationships/image" Target="../media/image369.png"/><Relationship Id="rId12" Type="http://schemas.openxmlformats.org/officeDocument/2006/relationships/image" Target="../media/image37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81.png"/><Relationship Id="rId13" Type="http://schemas.openxmlformats.org/officeDocument/2006/relationships/image" Target="../media/image382.png"/><Relationship Id="rId14" Type="http://schemas.openxmlformats.org/officeDocument/2006/relationships/image" Target="../media/image38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Relationship Id="rId11" Type="http://schemas.openxmlformats.org/officeDocument/2006/relationships/image" Target="../media/image393.png"/><Relationship Id="rId12" Type="http://schemas.openxmlformats.org/officeDocument/2006/relationships/image" Target="../media/image39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Relationship Id="rId12" Type="http://schemas.openxmlformats.org/officeDocument/2006/relationships/image" Target="../media/image405.png"/><Relationship Id="rId13" Type="http://schemas.openxmlformats.org/officeDocument/2006/relationships/image" Target="../media/image406.png"/><Relationship Id="rId14" Type="http://schemas.openxmlformats.org/officeDocument/2006/relationships/image" Target="../media/image407.png"/><Relationship Id="rId15" Type="http://schemas.openxmlformats.org/officeDocument/2006/relationships/image" Target="../media/image408.png"/><Relationship Id="rId16" Type="http://schemas.openxmlformats.org/officeDocument/2006/relationships/image" Target="../media/image409.png"/><Relationship Id="rId17" Type="http://schemas.openxmlformats.org/officeDocument/2006/relationships/image" Target="../media/image410.png"/><Relationship Id="rId18" Type="http://schemas.openxmlformats.org/officeDocument/2006/relationships/image" Target="../media/image411.png"/><Relationship Id="rId19" Type="http://schemas.openxmlformats.org/officeDocument/2006/relationships/image" Target="../media/image412.png"/><Relationship Id="rId20" Type="http://schemas.openxmlformats.org/officeDocument/2006/relationships/image" Target="../media/image413.png"/><Relationship Id="rId21" Type="http://schemas.openxmlformats.org/officeDocument/2006/relationships/image" Target="../media/image414.png"/><Relationship Id="rId22" Type="http://schemas.openxmlformats.org/officeDocument/2006/relationships/image" Target="../media/image415.png"/><Relationship Id="rId23" Type="http://schemas.openxmlformats.org/officeDocument/2006/relationships/image" Target="../media/image41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Relationship Id="rId8" Type="http://schemas.openxmlformats.org/officeDocument/2006/relationships/image" Target="../media/image423.png"/><Relationship Id="rId9" Type="http://schemas.openxmlformats.org/officeDocument/2006/relationships/image" Target="../media/image424.png"/><Relationship Id="rId10" Type="http://schemas.openxmlformats.org/officeDocument/2006/relationships/image" Target="../media/image425.png"/><Relationship Id="rId11" Type="http://schemas.openxmlformats.org/officeDocument/2006/relationships/image" Target="../media/image426.png"/><Relationship Id="rId12" Type="http://schemas.openxmlformats.org/officeDocument/2006/relationships/image" Target="../media/image427.png"/><Relationship Id="rId13" Type="http://schemas.openxmlformats.org/officeDocument/2006/relationships/image" Target="../media/image428.png"/><Relationship Id="rId14" Type="http://schemas.openxmlformats.org/officeDocument/2006/relationships/image" Target="../media/image429.png"/><Relationship Id="rId15" Type="http://schemas.openxmlformats.org/officeDocument/2006/relationships/image" Target="../media/image430.png"/><Relationship Id="rId16" Type="http://schemas.openxmlformats.org/officeDocument/2006/relationships/image" Target="../media/image431.png"/><Relationship Id="rId17" Type="http://schemas.openxmlformats.org/officeDocument/2006/relationships/image" Target="../media/image432.png"/><Relationship Id="rId18" Type="http://schemas.openxmlformats.org/officeDocument/2006/relationships/image" Target="../media/image433.png"/><Relationship Id="rId19" Type="http://schemas.openxmlformats.org/officeDocument/2006/relationships/image" Target="../media/image434.png"/><Relationship Id="rId20" Type="http://schemas.openxmlformats.org/officeDocument/2006/relationships/image" Target="../media/image435.png"/><Relationship Id="rId21" Type="http://schemas.openxmlformats.org/officeDocument/2006/relationships/image" Target="../media/image436.png"/><Relationship Id="rId22" Type="http://schemas.openxmlformats.org/officeDocument/2006/relationships/image" Target="../media/image43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Relationship Id="rId11" Type="http://schemas.openxmlformats.org/officeDocument/2006/relationships/image" Target="../media/image447.png"/><Relationship Id="rId12" Type="http://schemas.openxmlformats.org/officeDocument/2006/relationships/image" Target="../media/image448.png"/><Relationship Id="rId13" Type="http://schemas.openxmlformats.org/officeDocument/2006/relationships/image" Target="../media/image449.png"/><Relationship Id="rId14" Type="http://schemas.openxmlformats.org/officeDocument/2006/relationships/image" Target="../media/image450.png"/><Relationship Id="rId15" Type="http://schemas.openxmlformats.org/officeDocument/2006/relationships/image" Target="../media/image451.png"/><Relationship Id="rId16" Type="http://schemas.openxmlformats.org/officeDocument/2006/relationships/image" Target="../media/image452.png"/><Relationship Id="rId17" Type="http://schemas.openxmlformats.org/officeDocument/2006/relationships/image" Target="../media/image453.png"/><Relationship Id="rId18" Type="http://schemas.openxmlformats.org/officeDocument/2006/relationships/image" Target="../media/image454.png"/><Relationship Id="rId19" Type="http://schemas.openxmlformats.org/officeDocument/2006/relationships/image" Target="../media/image455.png"/><Relationship Id="rId20" Type="http://schemas.openxmlformats.org/officeDocument/2006/relationships/image" Target="../media/image456.png"/><Relationship Id="rId21" Type="http://schemas.openxmlformats.org/officeDocument/2006/relationships/image" Target="../media/image457.png"/><Relationship Id="rId22" Type="http://schemas.openxmlformats.org/officeDocument/2006/relationships/image" Target="../media/image45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Relationship Id="rId9" Type="http://schemas.openxmlformats.org/officeDocument/2006/relationships/image" Target="../media/image466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469.png"/><Relationship Id="rId13" Type="http://schemas.openxmlformats.org/officeDocument/2006/relationships/image" Target="../media/image470.png"/><Relationship Id="rId14" Type="http://schemas.openxmlformats.org/officeDocument/2006/relationships/image" Target="../media/image471.png"/><Relationship Id="rId15" Type="http://schemas.openxmlformats.org/officeDocument/2006/relationships/image" Target="../media/image472.png"/><Relationship Id="rId16" Type="http://schemas.openxmlformats.org/officeDocument/2006/relationships/image" Target="../media/image473.png"/><Relationship Id="rId17" Type="http://schemas.openxmlformats.org/officeDocument/2006/relationships/image" Target="../media/image474.png"/><Relationship Id="rId18" Type="http://schemas.openxmlformats.org/officeDocument/2006/relationships/image" Target="../media/image475.png"/><Relationship Id="rId19" Type="http://schemas.openxmlformats.org/officeDocument/2006/relationships/image" Target="../media/image476.png"/><Relationship Id="rId20" Type="http://schemas.openxmlformats.org/officeDocument/2006/relationships/image" Target="../media/image477.png"/><Relationship Id="rId21" Type="http://schemas.openxmlformats.org/officeDocument/2006/relationships/image" Target="../media/image478.png"/><Relationship Id="rId22" Type="http://schemas.openxmlformats.org/officeDocument/2006/relationships/image" Target="../media/image479.png"/><Relationship Id="rId23" Type="http://schemas.openxmlformats.org/officeDocument/2006/relationships/image" Target="../media/image48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image" Target="../media/image485.png"/><Relationship Id="rId7" Type="http://schemas.openxmlformats.org/officeDocument/2006/relationships/image" Target="../media/image486.png"/><Relationship Id="rId8" Type="http://schemas.openxmlformats.org/officeDocument/2006/relationships/image" Target="../media/image487.png"/><Relationship Id="rId9" Type="http://schemas.openxmlformats.org/officeDocument/2006/relationships/image" Target="../media/image488.png"/><Relationship Id="rId10" Type="http://schemas.openxmlformats.org/officeDocument/2006/relationships/image" Target="../media/image489.png"/><Relationship Id="rId11" Type="http://schemas.openxmlformats.org/officeDocument/2006/relationships/image" Target="../media/image490.png"/><Relationship Id="rId12" Type="http://schemas.openxmlformats.org/officeDocument/2006/relationships/image" Target="../media/image491.png"/><Relationship Id="rId13" Type="http://schemas.openxmlformats.org/officeDocument/2006/relationships/image" Target="../media/image492.png"/><Relationship Id="rId14" Type="http://schemas.openxmlformats.org/officeDocument/2006/relationships/image" Target="../media/image493.png"/><Relationship Id="rId15" Type="http://schemas.openxmlformats.org/officeDocument/2006/relationships/image" Target="../media/image494.png"/><Relationship Id="rId16" Type="http://schemas.openxmlformats.org/officeDocument/2006/relationships/image" Target="../media/image495.png"/><Relationship Id="rId17" Type="http://schemas.openxmlformats.org/officeDocument/2006/relationships/image" Target="../media/image496.png"/><Relationship Id="rId18" Type="http://schemas.openxmlformats.org/officeDocument/2006/relationships/image" Target="../media/image497.png"/><Relationship Id="rId19" Type="http://schemas.openxmlformats.org/officeDocument/2006/relationships/image" Target="../media/image498.png"/><Relationship Id="rId20" Type="http://schemas.openxmlformats.org/officeDocument/2006/relationships/image" Target="../media/image499.png"/><Relationship Id="rId21" Type="http://schemas.openxmlformats.org/officeDocument/2006/relationships/image" Target="../media/image500.png"/><Relationship Id="rId22" Type="http://schemas.openxmlformats.org/officeDocument/2006/relationships/image" Target="../media/image501.png"/><Relationship Id="rId23" Type="http://schemas.openxmlformats.org/officeDocument/2006/relationships/image" Target="../media/image502.png"/><Relationship Id="rId24" Type="http://schemas.openxmlformats.org/officeDocument/2006/relationships/image" Target="../media/image503.png"/><Relationship Id="rId25" Type="http://schemas.openxmlformats.org/officeDocument/2006/relationships/image" Target="../media/image50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5.png"/><Relationship Id="rId3" Type="http://schemas.openxmlformats.org/officeDocument/2006/relationships/image" Target="../media/image506.png"/><Relationship Id="rId4" Type="http://schemas.openxmlformats.org/officeDocument/2006/relationships/image" Target="../media/image507.png"/><Relationship Id="rId5" Type="http://schemas.openxmlformats.org/officeDocument/2006/relationships/image" Target="../media/image508.png"/><Relationship Id="rId6" Type="http://schemas.openxmlformats.org/officeDocument/2006/relationships/image" Target="../media/image509.png"/><Relationship Id="rId7" Type="http://schemas.openxmlformats.org/officeDocument/2006/relationships/image" Target="../media/image510.png"/><Relationship Id="rId8" Type="http://schemas.openxmlformats.org/officeDocument/2006/relationships/image" Target="../media/image511.png"/><Relationship Id="rId9" Type="http://schemas.openxmlformats.org/officeDocument/2006/relationships/image" Target="../media/image512.png"/><Relationship Id="rId10" Type="http://schemas.openxmlformats.org/officeDocument/2006/relationships/image" Target="../media/image513.png"/><Relationship Id="rId11" Type="http://schemas.openxmlformats.org/officeDocument/2006/relationships/image" Target="../media/image514.png"/><Relationship Id="rId12" Type="http://schemas.openxmlformats.org/officeDocument/2006/relationships/image" Target="../media/image515.png"/><Relationship Id="rId13" Type="http://schemas.openxmlformats.org/officeDocument/2006/relationships/image" Target="../media/image516.png"/><Relationship Id="rId14" Type="http://schemas.openxmlformats.org/officeDocument/2006/relationships/image" Target="../media/image517.png"/><Relationship Id="rId15" Type="http://schemas.openxmlformats.org/officeDocument/2006/relationships/image" Target="../media/image518.png"/><Relationship Id="rId16" Type="http://schemas.openxmlformats.org/officeDocument/2006/relationships/image" Target="../media/image519.png"/><Relationship Id="rId17" Type="http://schemas.openxmlformats.org/officeDocument/2006/relationships/image" Target="../media/image520.png"/><Relationship Id="rId18" Type="http://schemas.openxmlformats.org/officeDocument/2006/relationships/image" Target="../media/image521.png"/><Relationship Id="rId19" Type="http://schemas.openxmlformats.org/officeDocument/2006/relationships/image" Target="../media/image522.png"/><Relationship Id="rId20" Type="http://schemas.openxmlformats.org/officeDocument/2006/relationships/image" Target="../media/image523.png"/><Relationship Id="rId21" Type="http://schemas.openxmlformats.org/officeDocument/2006/relationships/image" Target="../media/image524.png"/><Relationship Id="rId22" Type="http://schemas.openxmlformats.org/officeDocument/2006/relationships/image" Target="../media/image525.png"/><Relationship Id="rId23" Type="http://schemas.openxmlformats.org/officeDocument/2006/relationships/image" Target="../media/image526.png"/><Relationship Id="rId24" Type="http://schemas.openxmlformats.org/officeDocument/2006/relationships/image" Target="../media/image527.png"/><Relationship Id="rId25" Type="http://schemas.openxmlformats.org/officeDocument/2006/relationships/image" Target="../media/image528.png"/><Relationship Id="rId26" Type="http://schemas.openxmlformats.org/officeDocument/2006/relationships/image" Target="../media/image52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0.png"/><Relationship Id="rId3" Type="http://schemas.openxmlformats.org/officeDocument/2006/relationships/image" Target="../media/image531.png"/><Relationship Id="rId4" Type="http://schemas.openxmlformats.org/officeDocument/2006/relationships/image" Target="../media/image532.png"/><Relationship Id="rId5" Type="http://schemas.openxmlformats.org/officeDocument/2006/relationships/image" Target="../media/image533.png"/><Relationship Id="rId6" Type="http://schemas.openxmlformats.org/officeDocument/2006/relationships/image" Target="../media/image534.png"/><Relationship Id="rId7" Type="http://schemas.openxmlformats.org/officeDocument/2006/relationships/image" Target="../media/image535.png"/><Relationship Id="rId8" Type="http://schemas.openxmlformats.org/officeDocument/2006/relationships/image" Target="../media/image536.png"/><Relationship Id="rId9" Type="http://schemas.openxmlformats.org/officeDocument/2006/relationships/image" Target="../media/image537.png"/><Relationship Id="rId10" Type="http://schemas.openxmlformats.org/officeDocument/2006/relationships/image" Target="../media/image538.png"/><Relationship Id="rId11" Type="http://schemas.openxmlformats.org/officeDocument/2006/relationships/image" Target="../media/image539.png"/><Relationship Id="rId12" Type="http://schemas.openxmlformats.org/officeDocument/2006/relationships/image" Target="../media/image540.png"/><Relationship Id="rId13" Type="http://schemas.openxmlformats.org/officeDocument/2006/relationships/image" Target="../media/image54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Relationship Id="rId9" Type="http://schemas.openxmlformats.org/officeDocument/2006/relationships/image" Target="../media/image549.png"/><Relationship Id="rId10" Type="http://schemas.openxmlformats.org/officeDocument/2006/relationships/image" Target="../media/image550.png"/><Relationship Id="rId11" Type="http://schemas.openxmlformats.org/officeDocument/2006/relationships/image" Target="../media/image551.png"/><Relationship Id="rId12" Type="http://schemas.openxmlformats.org/officeDocument/2006/relationships/image" Target="../media/image552.png"/><Relationship Id="rId13" Type="http://schemas.openxmlformats.org/officeDocument/2006/relationships/image" Target="../media/image553.png"/><Relationship Id="rId14" Type="http://schemas.openxmlformats.org/officeDocument/2006/relationships/image" Target="../media/image554.png"/><Relationship Id="rId15" Type="http://schemas.openxmlformats.org/officeDocument/2006/relationships/image" Target="../media/image555.png"/><Relationship Id="rId16" Type="http://schemas.openxmlformats.org/officeDocument/2006/relationships/image" Target="../media/image556.png"/><Relationship Id="rId17" Type="http://schemas.openxmlformats.org/officeDocument/2006/relationships/image" Target="../media/image557.png"/><Relationship Id="rId18" Type="http://schemas.openxmlformats.org/officeDocument/2006/relationships/image" Target="../media/image55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9.png"/><Relationship Id="rId3" Type="http://schemas.openxmlformats.org/officeDocument/2006/relationships/image" Target="../media/image560.png"/><Relationship Id="rId4" Type="http://schemas.openxmlformats.org/officeDocument/2006/relationships/image" Target="../media/image561.png"/><Relationship Id="rId5" Type="http://schemas.openxmlformats.org/officeDocument/2006/relationships/image" Target="../media/image562.png"/><Relationship Id="rId6" Type="http://schemas.openxmlformats.org/officeDocument/2006/relationships/image" Target="../media/image563.png"/><Relationship Id="rId7" Type="http://schemas.openxmlformats.org/officeDocument/2006/relationships/image" Target="../media/image564.png"/><Relationship Id="rId8" Type="http://schemas.openxmlformats.org/officeDocument/2006/relationships/image" Target="../media/image565.png"/><Relationship Id="rId9" Type="http://schemas.openxmlformats.org/officeDocument/2006/relationships/image" Target="../media/image566.png"/><Relationship Id="rId10" Type="http://schemas.openxmlformats.org/officeDocument/2006/relationships/image" Target="../media/image567.png"/><Relationship Id="rId11" Type="http://schemas.openxmlformats.org/officeDocument/2006/relationships/image" Target="../media/image568.png"/><Relationship Id="rId12" Type="http://schemas.openxmlformats.org/officeDocument/2006/relationships/image" Target="../media/image569.png"/><Relationship Id="rId13" Type="http://schemas.openxmlformats.org/officeDocument/2006/relationships/image" Target="../media/image570.png"/><Relationship Id="rId14" Type="http://schemas.openxmlformats.org/officeDocument/2006/relationships/image" Target="../media/image571.png"/><Relationship Id="rId15" Type="http://schemas.openxmlformats.org/officeDocument/2006/relationships/image" Target="../media/image572.png"/><Relationship Id="rId16" Type="http://schemas.openxmlformats.org/officeDocument/2006/relationships/image" Target="../media/image573.png"/><Relationship Id="rId17" Type="http://schemas.openxmlformats.org/officeDocument/2006/relationships/image" Target="../media/image574.png"/><Relationship Id="rId18" Type="http://schemas.openxmlformats.org/officeDocument/2006/relationships/image" Target="../media/image575.png"/><Relationship Id="rId19" Type="http://schemas.openxmlformats.org/officeDocument/2006/relationships/image" Target="../media/image576.png"/><Relationship Id="rId20" Type="http://schemas.openxmlformats.org/officeDocument/2006/relationships/image" Target="../media/image577.png"/><Relationship Id="rId21" Type="http://schemas.openxmlformats.org/officeDocument/2006/relationships/image" Target="../media/image578.png"/><Relationship Id="rId22" Type="http://schemas.openxmlformats.org/officeDocument/2006/relationships/image" Target="../media/image579.png"/><Relationship Id="rId23" Type="http://schemas.openxmlformats.org/officeDocument/2006/relationships/image" Target="../media/image58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1.png"/><Relationship Id="rId3" Type="http://schemas.openxmlformats.org/officeDocument/2006/relationships/image" Target="../media/image582.png"/><Relationship Id="rId4" Type="http://schemas.openxmlformats.org/officeDocument/2006/relationships/image" Target="../media/image583.png"/><Relationship Id="rId5" Type="http://schemas.openxmlformats.org/officeDocument/2006/relationships/image" Target="../media/image584.png"/><Relationship Id="rId6" Type="http://schemas.openxmlformats.org/officeDocument/2006/relationships/image" Target="../media/image585.png"/><Relationship Id="rId7" Type="http://schemas.openxmlformats.org/officeDocument/2006/relationships/image" Target="../media/image586.png"/><Relationship Id="rId8" Type="http://schemas.openxmlformats.org/officeDocument/2006/relationships/image" Target="../media/image587.png"/><Relationship Id="rId9" Type="http://schemas.openxmlformats.org/officeDocument/2006/relationships/image" Target="../media/image588.png"/><Relationship Id="rId10" Type="http://schemas.openxmlformats.org/officeDocument/2006/relationships/image" Target="../media/image589.png"/><Relationship Id="rId11" Type="http://schemas.openxmlformats.org/officeDocument/2006/relationships/image" Target="../media/image590.png"/><Relationship Id="rId12" Type="http://schemas.openxmlformats.org/officeDocument/2006/relationships/image" Target="../media/image591.png"/><Relationship Id="rId13" Type="http://schemas.openxmlformats.org/officeDocument/2006/relationships/image" Target="../media/image592.png"/><Relationship Id="rId14" Type="http://schemas.openxmlformats.org/officeDocument/2006/relationships/image" Target="../media/image593.png"/><Relationship Id="rId15" Type="http://schemas.openxmlformats.org/officeDocument/2006/relationships/image" Target="../media/image594.png"/><Relationship Id="rId16" Type="http://schemas.openxmlformats.org/officeDocument/2006/relationships/image" Target="../media/image595.png"/><Relationship Id="rId17" Type="http://schemas.openxmlformats.org/officeDocument/2006/relationships/image" Target="../media/image596.png"/><Relationship Id="rId18" Type="http://schemas.openxmlformats.org/officeDocument/2006/relationships/image" Target="../media/image597.png"/><Relationship Id="rId19" Type="http://schemas.openxmlformats.org/officeDocument/2006/relationships/image" Target="../media/image598.png"/><Relationship Id="rId20" Type="http://schemas.openxmlformats.org/officeDocument/2006/relationships/image" Target="../media/image599.png"/><Relationship Id="rId21" Type="http://schemas.openxmlformats.org/officeDocument/2006/relationships/image" Target="../media/image60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1.png"/><Relationship Id="rId3" Type="http://schemas.openxmlformats.org/officeDocument/2006/relationships/image" Target="../media/image602.png"/><Relationship Id="rId4" Type="http://schemas.openxmlformats.org/officeDocument/2006/relationships/image" Target="../media/image603.png"/><Relationship Id="rId5" Type="http://schemas.openxmlformats.org/officeDocument/2006/relationships/image" Target="../media/image604.png"/><Relationship Id="rId6" Type="http://schemas.openxmlformats.org/officeDocument/2006/relationships/image" Target="../media/image605.png"/><Relationship Id="rId7" Type="http://schemas.openxmlformats.org/officeDocument/2006/relationships/image" Target="../media/image606.png"/><Relationship Id="rId8" Type="http://schemas.openxmlformats.org/officeDocument/2006/relationships/image" Target="../media/image607.png"/><Relationship Id="rId9" Type="http://schemas.openxmlformats.org/officeDocument/2006/relationships/image" Target="../media/image608.png"/><Relationship Id="rId10" Type="http://schemas.openxmlformats.org/officeDocument/2006/relationships/image" Target="../media/image609.png"/><Relationship Id="rId11" Type="http://schemas.openxmlformats.org/officeDocument/2006/relationships/image" Target="../media/image610.png"/><Relationship Id="rId12" Type="http://schemas.openxmlformats.org/officeDocument/2006/relationships/image" Target="../media/image611.png"/><Relationship Id="rId13" Type="http://schemas.openxmlformats.org/officeDocument/2006/relationships/image" Target="../media/image612.png"/><Relationship Id="rId14" Type="http://schemas.openxmlformats.org/officeDocument/2006/relationships/image" Target="../media/image613.png"/><Relationship Id="rId15" Type="http://schemas.openxmlformats.org/officeDocument/2006/relationships/image" Target="../media/image614.png"/><Relationship Id="rId16" Type="http://schemas.openxmlformats.org/officeDocument/2006/relationships/image" Target="../media/image615.png"/><Relationship Id="rId17" Type="http://schemas.openxmlformats.org/officeDocument/2006/relationships/image" Target="../media/image616.png"/><Relationship Id="rId18" Type="http://schemas.openxmlformats.org/officeDocument/2006/relationships/image" Target="../media/image617.png"/><Relationship Id="rId19" Type="http://schemas.openxmlformats.org/officeDocument/2006/relationships/image" Target="../media/image618.png"/><Relationship Id="rId20" Type="http://schemas.openxmlformats.org/officeDocument/2006/relationships/image" Target="../media/image619.png"/><Relationship Id="rId21" Type="http://schemas.openxmlformats.org/officeDocument/2006/relationships/image" Target="../media/image620.png"/><Relationship Id="rId22" Type="http://schemas.openxmlformats.org/officeDocument/2006/relationships/image" Target="../media/image621.png"/><Relationship Id="rId23" Type="http://schemas.openxmlformats.org/officeDocument/2006/relationships/image" Target="../media/image622.png"/><Relationship Id="rId24" Type="http://schemas.openxmlformats.org/officeDocument/2006/relationships/image" Target="../media/image62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4.png"/><Relationship Id="rId3" Type="http://schemas.openxmlformats.org/officeDocument/2006/relationships/image" Target="../media/image625.png"/><Relationship Id="rId4" Type="http://schemas.openxmlformats.org/officeDocument/2006/relationships/image" Target="../media/image626.png"/><Relationship Id="rId5" Type="http://schemas.openxmlformats.org/officeDocument/2006/relationships/image" Target="../media/image627.png"/><Relationship Id="rId6" Type="http://schemas.openxmlformats.org/officeDocument/2006/relationships/image" Target="../media/image628.png"/><Relationship Id="rId7" Type="http://schemas.openxmlformats.org/officeDocument/2006/relationships/image" Target="../media/image629.png"/><Relationship Id="rId8" Type="http://schemas.openxmlformats.org/officeDocument/2006/relationships/image" Target="../media/image630.png"/><Relationship Id="rId9" Type="http://schemas.openxmlformats.org/officeDocument/2006/relationships/image" Target="../media/image631.png"/><Relationship Id="rId10" Type="http://schemas.openxmlformats.org/officeDocument/2006/relationships/image" Target="../media/image632.png"/><Relationship Id="rId11" Type="http://schemas.openxmlformats.org/officeDocument/2006/relationships/image" Target="../media/image633.png"/><Relationship Id="rId12" Type="http://schemas.openxmlformats.org/officeDocument/2006/relationships/image" Target="../media/image634.png"/><Relationship Id="rId13" Type="http://schemas.openxmlformats.org/officeDocument/2006/relationships/image" Target="../media/image635.png"/><Relationship Id="rId14" Type="http://schemas.openxmlformats.org/officeDocument/2006/relationships/image" Target="../media/image636.png"/><Relationship Id="rId15" Type="http://schemas.openxmlformats.org/officeDocument/2006/relationships/image" Target="../media/image637.png"/><Relationship Id="rId16" Type="http://schemas.openxmlformats.org/officeDocument/2006/relationships/image" Target="../media/image638.png"/><Relationship Id="rId17" Type="http://schemas.openxmlformats.org/officeDocument/2006/relationships/image" Target="../media/image639.png"/><Relationship Id="rId18" Type="http://schemas.openxmlformats.org/officeDocument/2006/relationships/image" Target="../media/image640.png"/><Relationship Id="rId19" Type="http://schemas.openxmlformats.org/officeDocument/2006/relationships/image" Target="../media/image641.png"/><Relationship Id="rId20" Type="http://schemas.openxmlformats.org/officeDocument/2006/relationships/image" Target="../media/image642.png"/><Relationship Id="rId21" Type="http://schemas.openxmlformats.org/officeDocument/2006/relationships/image" Target="../media/image643.png"/><Relationship Id="rId22" Type="http://schemas.openxmlformats.org/officeDocument/2006/relationships/image" Target="../media/image644.png"/><Relationship Id="rId23" Type="http://schemas.openxmlformats.org/officeDocument/2006/relationships/image" Target="../media/image645.png"/><Relationship Id="rId24" Type="http://schemas.openxmlformats.org/officeDocument/2006/relationships/image" Target="../media/image64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7.png"/><Relationship Id="rId3" Type="http://schemas.openxmlformats.org/officeDocument/2006/relationships/image" Target="../media/image648.png"/><Relationship Id="rId4" Type="http://schemas.openxmlformats.org/officeDocument/2006/relationships/image" Target="../media/image649.png"/><Relationship Id="rId5" Type="http://schemas.openxmlformats.org/officeDocument/2006/relationships/image" Target="../media/image650.png"/><Relationship Id="rId6" Type="http://schemas.openxmlformats.org/officeDocument/2006/relationships/image" Target="../media/image651.png"/><Relationship Id="rId7" Type="http://schemas.openxmlformats.org/officeDocument/2006/relationships/image" Target="../media/image652.png"/><Relationship Id="rId8" Type="http://schemas.openxmlformats.org/officeDocument/2006/relationships/image" Target="../media/image653.png"/><Relationship Id="rId9" Type="http://schemas.openxmlformats.org/officeDocument/2006/relationships/image" Target="../media/image654.png"/><Relationship Id="rId10" Type="http://schemas.openxmlformats.org/officeDocument/2006/relationships/image" Target="../media/image655.png"/><Relationship Id="rId11" Type="http://schemas.openxmlformats.org/officeDocument/2006/relationships/image" Target="../media/image656.png"/><Relationship Id="rId12" Type="http://schemas.openxmlformats.org/officeDocument/2006/relationships/image" Target="../media/image657.png"/><Relationship Id="rId13" Type="http://schemas.openxmlformats.org/officeDocument/2006/relationships/image" Target="../media/image658.png"/><Relationship Id="rId14" Type="http://schemas.openxmlformats.org/officeDocument/2006/relationships/image" Target="../media/image659.png"/><Relationship Id="rId15" Type="http://schemas.openxmlformats.org/officeDocument/2006/relationships/image" Target="../media/image660.png"/><Relationship Id="rId16" Type="http://schemas.openxmlformats.org/officeDocument/2006/relationships/image" Target="../media/image661.png"/><Relationship Id="rId17" Type="http://schemas.openxmlformats.org/officeDocument/2006/relationships/image" Target="../media/image662.png"/><Relationship Id="rId18" Type="http://schemas.openxmlformats.org/officeDocument/2006/relationships/image" Target="../media/image663.png"/><Relationship Id="rId19" Type="http://schemas.openxmlformats.org/officeDocument/2006/relationships/image" Target="../media/image664.png"/><Relationship Id="rId20" Type="http://schemas.openxmlformats.org/officeDocument/2006/relationships/image" Target="../media/image665.png"/><Relationship Id="rId21" Type="http://schemas.openxmlformats.org/officeDocument/2006/relationships/image" Target="../media/image666.png"/><Relationship Id="rId22" Type="http://schemas.openxmlformats.org/officeDocument/2006/relationships/image" Target="../media/image667.png"/><Relationship Id="rId23" Type="http://schemas.openxmlformats.org/officeDocument/2006/relationships/image" Target="../media/image668.png"/><Relationship Id="rId24" Type="http://schemas.openxmlformats.org/officeDocument/2006/relationships/image" Target="../media/image66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0.png"/><Relationship Id="rId3" Type="http://schemas.openxmlformats.org/officeDocument/2006/relationships/image" Target="../media/image671.png"/><Relationship Id="rId4" Type="http://schemas.openxmlformats.org/officeDocument/2006/relationships/image" Target="../media/image672.png"/><Relationship Id="rId5" Type="http://schemas.openxmlformats.org/officeDocument/2006/relationships/image" Target="../media/image673.png"/><Relationship Id="rId6" Type="http://schemas.openxmlformats.org/officeDocument/2006/relationships/image" Target="../media/image674.png"/><Relationship Id="rId7" Type="http://schemas.openxmlformats.org/officeDocument/2006/relationships/image" Target="../media/image675.png"/><Relationship Id="rId8" Type="http://schemas.openxmlformats.org/officeDocument/2006/relationships/image" Target="../media/image676.png"/><Relationship Id="rId9" Type="http://schemas.openxmlformats.org/officeDocument/2006/relationships/image" Target="../media/image677.png"/><Relationship Id="rId10" Type="http://schemas.openxmlformats.org/officeDocument/2006/relationships/image" Target="../media/image678.png"/><Relationship Id="rId11" Type="http://schemas.openxmlformats.org/officeDocument/2006/relationships/image" Target="../media/image679.png"/><Relationship Id="rId12" Type="http://schemas.openxmlformats.org/officeDocument/2006/relationships/image" Target="../media/image680.png"/><Relationship Id="rId13" Type="http://schemas.openxmlformats.org/officeDocument/2006/relationships/image" Target="../media/image681.png"/><Relationship Id="rId14" Type="http://schemas.openxmlformats.org/officeDocument/2006/relationships/image" Target="../media/image682.png"/><Relationship Id="rId15" Type="http://schemas.openxmlformats.org/officeDocument/2006/relationships/image" Target="../media/image683.png"/><Relationship Id="rId16" Type="http://schemas.openxmlformats.org/officeDocument/2006/relationships/image" Target="../media/image68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5.png"/><Relationship Id="rId3" Type="http://schemas.openxmlformats.org/officeDocument/2006/relationships/image" Target="../media/image686.png"/><Relationship Id="rId4" Type="http://schemas.openxmlformats.org/officeDocument/2006/relationships/image" Target="../media/image687.png"/><Relationship Id="rId5" Type="http://schemas.openxmlformats.org/officeDocument/2006/relationships/image" Target="../media/image688.png"/><Relationship Id="rId6" Type="http://schemas.openxmlformats.org/officeDocument/2006/relationships/image" Target="../media/image689.png"/><Relationship Id="rId7" Type="http://schemas.openxmlformats.org/officeDocument/2006/relationships/image" Target="../media/image690.png"/><Relationship Id="rId8" Type="http://schemas.openxmlformats.org/officeDocument/2006/relationships/image" Target="../media/image691.png"/><Relationship Id="rId9" Type="http://schemas.openxmlformats.org/officeDocument/2006/relationships/image" Target="../media/image692.png"/><Relationship Id="rId10" Type="http://schemas.openxmlformats.org/officeDocument/2006/relationships/image" Target="../media/image693.png"/><Relationship Id="rId11" Type="http://schemas.openxmlformats.org/officeDocument/2006/relationships/image" Target="../media/image694.png"/><Relationship Id="rId12" Type="http://schemas.openxmlformats.org/officeDocument/2006/relationships/image" Target="../media/image695.png"/><Relationship Id="rId13" Type="http://schemas.openxmlformats.org/officeDocument/2006/relationships/image" Target="../media/image696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7.png"/><Relationship Id="rId3" Type="http://schemas.openxmlformats.org/officeDocument/2006/relationships/image" Target="../media/image698.png"/><Relationship Id="rId4" Type="http://schemas.openxmlformats.org/officeDocument/2006/relationships/image" Target="../media/image699.png"/><Relationship Id="rId5" Type="http://schemas.openxmlformats.org/officeDocument/2006/relationships/image" Target="../media/image700.png"/><Relationship Id="rId6" Type="http://schemas.openxmlformats.org/officeDocument/2006/relationships/image" Target="../media/image701.png"/><Relationship Id="rId7" Type="http://schemas.openxmlformats.org/officeDocument/2006/relationships/image" Target="../media/image702.png"/><Relationship Id="rId8" Type="http://schemas.openxmlformats.org/officeDocument/2006/relationships/image" Target="../media/image703.png"/><Relationship Id="rId9" Type="http://schemas.openxmlformats.org/officeDocument/2006/relationships/image" Target="../media/image70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5.png"/><Relationship Id="rId3" Type="http://schemas.openxmlformats.org/officeDocument/2006/relationships/image" Target="../media/image706.png"/><Relationship Id="rId4" Type="http://schemas.openxmlformats.org/officeDocument/2006/relationships/image" Target="../media/image707.png"/><Relationship Id="rId5" Type="http://schemas.openxmlformats.org/officeDocument/2006/relationships/image" Target="../media/image708.png"/><Relationship Id="rId6" Type="http://schemas.openxmlformats.org/officeDocument/2006/relationships/image" Target="../media/image709.png"/><Relationship Id="rId7" Type="http://schemas.openxmlformats.org/officeDocument/2006/relationships/image" Target="../media/image710.png"/><Relationship Id="rId8" Type="http://schemas.openxmlformats.org/officeDocument/2006/relationships/image" Target="../media/image711.png"/><Relationship Id="rId9" Type="http://schemas.openxmlformats.org/officeDocument/2006/relationships/image" Target="../media/image712.png"/><Relationship Id="rId10" Type="http://schemas.openxmlformats.org/officeDocument/2006/relationships/image" Target="../media/image713.png"/><Relationship Id="rId11" Type="http://schemas.openxmlformats.org/officeDocument/2006/relationships/image" Target="../media/image714.png"/><Relationship Id="rId12" Type="http://schemas.openxmlformats.org/officeDocument/2006/relationships/image" Target="../media/image715.png"/><Relationship Id="rId13" Type="http://schemas.openxmlformats.org/officeDocument/2006/relationships/image" Target="../media/image71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7.png"/><Relationship Id="rId3" Type="http://schemas.openxmlformats.org/officeDocument/2006/relationships/image" Target="../media/image718.png"/><Relationship Id="rId4" Type="http://schemas.openxmlformats.org/officeDocument/2006/relationships/image" Target="../media/image719.png"/><Relationship Id="rId5" Type="http://schemas.openxmlformats.org/officeDocument/2006/relationships/image" Target="../media/image720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723.png"/><Relationship Id="rId9" Type="http://schemas.openxmlformats.org/officeDocument/2006/relationships/image" Target="../media/image724.png"/><Relationship Id="rId10" Type="http://schemas.openxmlformats.org/officeDocument/2006/relationships/image" Target="../media/image725.png"/><Relationship Id="rId11" Type="http://schemas.openxmlformats.org/officeDocument/2006/relationships/image" Target="../media/image726.png"/><Relationship Id="rId12" Type="http://schemas.openxmlformats.org/officeDocument/2006/relationships/image" Target="../media/image727.png"/><Relationship Id="rId13" Type="http://schemas.openxmlformats.org/officeDocument/2006/relationships/image" Target="../media/image728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9.png"/><Relationship Id="rId3" Type="http://schemas.openxmlformats.org/officeDocument/2006/relationships/image" Target="../media/image730.png"/><Relationship Id="rId4" Type="http://schemas.openxmlformats.org/officeDocument/2006/relationships/image" Target="../media/image731.png"/><Relationship Id="rId5" Type="http://schemas.openxmlformats.org/officeDocument/2006/relationships/image" Target="../media/image732.png"/><Relationship Id="rId6" Type="http://schemas.openxmlformats.org/officeDocument/2006/relationships/image" Target="../media/image733.png"/><Relationship Id="rId7" Type="http://schemas.openxmlformats.org/officeDocument/2006/relationships/image" Target="../media/image734.png"/><Relationship Id="rId8" Type="http://schemas.openxmlformats.org/officeDocument/2006/relationships/image" Target="../media/image735.png"/><Relationship Id="rId9" Type="http://schemas.openxmlformats.org/officeDocument/2006/relationships/image" Target="../media/image736.png"/><Relationship Id="rId10" Type="http://schemas.openxmlformats.org/officeDocument/2006/relationships/image" Target="../media/image737.png"/><Relationship Id="rId11" Type="http://schemas.openxmlformats.org/officeDocument/2006/relationships/image" Target="../media/image738.png"/><Relationship Id="rId12" Type="http://schemas.openxmlformats.org/officeDocument/2006/relationships/image" Target="../media/image739.png"/><Relationship Id="rId13" Type="http://schemas.openxmlformats.org/officeDocument/2006/relationships/image" Target="../media/image740.png"/><Relationship Id="rId14" Type="http://schemas.openxmlformats.org/officeDocument/2006/relationships/image" Target="../media/image741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2.png"/><Relationship Id="rId3" Type="http://schemas.openxmlformats.org/officeDocument/2006/relationships/image" Target="../media/image743.png"/><Relationship Id="rId4" Type="http://schemas.openxmlformats.org/officeDocument/2006/relationships/image" Target="../media/image744.png"/><Relationship Id="rId5" Type="http://schemas.openxmlformats.org/officeDocument/2006/relationships/image" Target="../media/image745.png"/><Relationship Id="rId6" Type="http://schemas.openxmlformats.org/officeDocument/2006/relationships/image" Target="../media/image746.png"/><Relationship Id="rId7" Type="http://schemas.openxmlformats.org/officeDocument/2006/relationships/image" Target="../media/image747.png"/><Relationship Id="rId8" Type="http://schemas.openxmlformats.org/officeDocument/2006/relationships/image" Target="../media/image748.png"/><Relationship Id="rId9" Type="http://schemas.openxmlformats.org/officeDocument/2006/relationships/image" Target="../media/image749.png"/><Relationship Id="rId10" Type="http://schemas.openxmlformats.org/officeDocument/2006/relationships/image" Target="../media/image750.png"/><Relationship Id="rId11" Type="http://schemas.openxmlformats.org/officeDocument/2006/relationships/image" Target="../media/image751.png"/><Relationship Id="rId12" Type="http://schemas.openxmlformats.org/officeDocument/2006/relationships/image" Target="../media/image752.png"/><Relationship Id="rId13" Type="http://schemas.openxmlformats.org/officeDocument/2006/relationships/image" Target="../media/image753.png"/><Relationship Id="rId14" Type="http://schemas.openxmlformats.org/officeDocument/2006/relationships/image" Target="../media/image754.png"/><Relationship Id="rId15" Type="http://schemas.openxmlformats.org/officeDocument/2006/relationships/image" Target="../media/image755.png"/><Relationship Id="rId16" Type="http://schemas.openxmlformats.org/officeDocument/2006/relationships/image" Target="../media/image756.png"/><Relationship Id="rId17" Type="http://schemas.openxmlformats.org/officeDocument/2006/relationships/image" Target="../media/image757.png"/><Relationship Id="rId18" Type="http://schemas.openxmlformats.org/officeDocument/2006/relationships/image" Target="../media/image758.png"/><Relationship Id="rId19" Type="http://schemas.openxmlformats.org/officeDocument/2006/relationships/image" Target="../media/image759.png"/><Relationship Id="rId20" Type="http://schemas.openxmlformats.org/officeDocument/2006/relationships/image" Target="../media/image760.png"/><Relationship Id="rId21" Type="http://schemas.openxmlformats.org/officeDocument/2006/relationships/image" Target="../media/image761.png"/><Relationship Id="rId22" Type="http://schemas.openxmlformats.org/officeDocument/2006/relationships/image" Target="../media/image762.png"/><Relationship Id="rId23" Type="http://schemas.openxmlformats.org/officeDocument/2006/relationships/image" Target="../media/image763.png"/><Relationship Id="rId24" Type="http://schemas.openxmlformats.org/officeDocument/2006/relationships/image" Target="../media/image764.png"/><Relationship Id="rId25" Type="http://schemas.openxmlformats.org/officeDocument/2006/relationships/image" Target="../media/image7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6.png"/><Relationship Id="rId3" Type="http://schemas.openxmlformats.org/officeDocument/2006/relationships/image" Target="../media/image767.png"/><Relationship Id="rId4" Type="http://schemas.openxmlformats.org/officeDocument/2006/relationships/image" Target="../media/image768.png"/><Relationship Id="rId5" Type="http://schemas.openxmlformats.org/officeDocument/2006/relationships/image" Target="../media/image769.png"/><Relationship Id="rId6" Type="http://schemas.openxmlformats.org/officeDocument/2006/relationships/image" Target="../media/image770.png"/><Relationship Id="rId7" Type="http://schemas.openxmlformats.org/officeDocument/2006/relationships/image" Target="../media/image771.png"/><Relationship Id="rId8" Type="http://schemas.openxmlformats.org/officeDocument/2006/relationships/image" Target="../media/image772.png"/><Relationship Id="rId9" Type="http://schemas.openxmlformats.org/officeDocument/2006/relationships/image" Target="../media/image77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159" y="2425909"/>
            <a:ext cx="9780529" cy="4442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6833" y="2464324"/>
            <a:ext cx="4664553" cy="20513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4501" y="5163424"/>
            <a:ext cx="5185621" cy="11451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1360367" y="4268739"/>
              <a:ext cx="4444741" cy="183324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393890" y="5462151"/>
            <a:ext cx="2920331" cy="3679157"/>
            <a:chOff x="14393890" y="5462151"/>
            <a:chExt cx="2920331" cy="36791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24339" y="3813187"/>
              <a:ext cx="5840662" cy="73583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93890" y="5462151"/>
              <a:ext cx="2920331" cy="3679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329491" y="-1906237"/>
            <a:ext cx="15844261" cy="51402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01950" y="1915318"/>
            <a:ext cx="5123718" cy="6455078"/>
            <a:chOff x="7401950" y="1915318"/>
            <a:chExt cx="5123718" cy="64550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4524" y="-977789"/>
              <a:ext cx="10247436" cy="1291015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1950" y="1915318"/>
              <a:ext cx="5123718" cy="64550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1170831" y="4736300"/>
              <a:ext cx="3648868" cy="7414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604620" y="5308151"/>
              <a:ext cx="6508438" cy="8884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7143" y="848512"/>
            <a:ext cx="16548571" cy="8588689"/>
            <a:chOff x="1737143" y="848512"/>
            <a:chExt cx="16548571" cy="85886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143" y="848512"/>
              <a:ext cx="16548571" cy="8588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05876" y="3663897"/>
            <a:ext cx="7084508" cy="3801990"/>
            <a:chOff x="10505876" y="3663897"/>
            <a:chExt cx="7084508" cy="38019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05876" y="3663897"/>
              <a:ext cx="3779581" cy="3779581"/>
              <a:chOff x="10505876" y="3663897"/>
              <a:chExt cx="3779581" cy="377958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505876" y="3663897"/>
                <a:ext cx="3779581" cy="37795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341396" y="4443787"/>
              <a:ext cx="2108539" cy="2108625"/>
              <a:chOff x="11341396" y="4443787"/>
              <a:chExt cx="2108539" cy="210862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341396" y="4443787"/>
                <a:ext cx="2108539" cy="210862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810803" y="3686306"/>
              <a:ext cx="3779581" cy="3779581"/>
              <a:chOff x="13810803" y="3686306"/>
              <a:chExt cx="3779581" cy="377958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10803" y="3686306"/>
                <a:ext cx="3779581" cy="37795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554364" y="4397038"/>
              <a:ext cx="2292460" cy="2313300"/>
              <a:chOff x="14554364" y="4397038"/>
              <a:chExt cx="2292460" cy="23133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554364" y="4397038"/>
                <a:ext cx="2292460" cy="231330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432473" y="3852722"/>
            <a:ext cx="3513729" cy="3513729"/>
            <a:chOff x="2432473" y="3852722"/>
            <a:chExt cx="3513729" cy="35137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2473" y="3852722"/>
              <a:ext cx="3513729" cy="3513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02438" y="5369152"/>
            <a:ext cx="4825818" cy="297547"/>
            <a:chOff x="5802438" y="5369152"/>
            <a:chExt cx="4825818" cy="2975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2438" y="5369152"/>
              <a:ext cx="4825818" cy="2975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07166" y="4158517"/>
            <a:ext cx="3016363" cy="3016363"/>
            <a:chOff x="6707166" y="4158517"/>
            <a:chExt cx="3016363" cy="30163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7166" y="4158517"/>
              <a:ext cx="3016363" cy="30163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05462" y="4536131"/>
            <a:ext cx="1840134" cy="2318280"/>
            <a:chOff x="7305462" y="4536131"/>
            <a:chExt cx="1840134" cy="23182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5462" y="4536131"/>
              <a:ext cx="1840134" cy="231828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23799" y="1646093"/>
            <a:ext cx="10488189" cy="179045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1016332" y="4963130"/>
              <a:ext cx="3267592" cy="74239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1170831" y="4736300"/>
              <a:ext cx="3648868" cy="74143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-2604620" y="5308151"/>
              <a:ext cx="6508438" cy="88843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31653" y="1316326"/>
            <a:ext cx="2588872" cy="2679392"/>
            <a:chOff x="11331653" y="1316326"/>
            <a:chExt cx="2588872" cy="2679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1653" y="1316326"/>
              <a:ext cx="2588872" cy="2679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74122" y="1634232"/>
            <a:ext cx="2588872" cy="2157964"/>
            <a:chOff x="1874122" y="1634232"/>
            <a:chExt cx="2588872" cy="2157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4122" y="1634232"/>
              <a:ext cx="2588872" cy="2157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7691" y="3715215"/>
            <a:ext cx="2373855" cy="2113497"/>
            <a:chOff x="6737691" y="3715215"/>
            <a:chExt cx="2373855" cy="21134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7691" y="3715215"/>
              <a:ext cx="2373855" cy="2113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74122" y="6970980"/>
            <a:ext cx="2588872" cy="2732699"/>
            <a:chOff x="1874122" y="6970980"/>
            <a:chExt cx="2588872" cy="2732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4122" y="6970980"/>
              <a:ext cx="2588872" cy="2732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43757" y="7255949"/>
            <a:ext cx="2526250" cy="2685245"/>
            <a:chOff x="6643757" y="7255949"/>
            <a:chExt cx="2526250" cy="26852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3757" y="7255949"/>
              <a:ext cx="2526250" cy="2685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6123" y="3380229"/>
            <a:ext cx="1541553" cy="823934"/>
            <a:chOff x="4766123" y="3380229"/>
            <a:chExt cx="1541553" cy="8239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6123" y="3380229"/>
              <a:ext cx="1541553" cy="8239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40667" y="6836248"/>
            <a:ext cx="1636453" cy="2527180"/>
            <a:chOff x="9440667" y="6836248"/>
            <a:chExt cx="1636453" cy="25271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0667" y="6836248"/>
              <a:ext cx="1636453" cy="25271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8544" y="3007089"/>
            <a:ext cx="1718076" cy="1416252"/>
            <a:chOff x="9368544" y="3007089"/>
            <a:chExt cx="1718076" cy="14162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8544" y="3007089"/>
              <a:ext cx="1718076" cy="14162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71314" y="6072124"/>
            <a:ext cx="306608" cy="1183825"/>
            <a:chOff x="7771314" y="6072124"/>
            <a:chExt cx="306608" cy="11838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1314" y="6072124"/>
              <a:ext cx="306608" cy="11838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77862" y="5828712"/>
            <a:ext cx="1718076" cy="1416252"/>
            <a:chOff x="4677862" y="5828712"/>
            <a:chExt cx="1718076" cy="14162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7862" y="5828712"/>
              <a:ext cx="1718076" cy="14162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31653" y="5835954"/>
            <a:ext cx="6739445" cy="4140903"/>
            <a:chOff x="11331653" y="5835954"/>
            <a:chExt cx="6739445" cy="41409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31653" y="5835954"/>
              <a:ext cx="6739445" cy="414090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0003" y="171603"/>
            <a:ext cx="8947732" cy="18348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329705" y="90703"/>
            <a:ext cx="1761905" cy="7731061"/>
            <a:chOff x="-329705" y="90703"/>
            <a:chExt cx="1761905" cy="77310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2451002" y="5382055"/>
              <a:ext cx="6175678" cy="74498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1170831" y="4736300"/>
              <a:ext cx="3648868" cy="74143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-2604620" y="5308151"/>
              <a:ext cx="6508438" cy="88843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31653" y="1316326"/>
            <a:ext cx="2588872" cy="2679392"/>
            <a:chOff x="11331653" y="1316326"/>
            <a:chExt cx="2588872" cy="2679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1653" y="1316326"/>
              <a:ext cx="2588872" cy="2679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74122" y="1634232"/>
            <a:ext cx="2588872" cy="2157964"/>
            <a:chOff x="1874122" y="1634232"/>
            <a:chExt cx="2588872" cy="2157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4122" y="1634232"/>
              <a:ext cx="2588872" cy="2157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7691" y="3715215"/>
            <a:ext cx="2373855" cy="2113497"/>
            <a:chOff x="6737691" y="3715215"/>
            <a:chExt cx="2373855" cy="21134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7691" y="3715215"/>
              <a:ext cx="2373855" cy="2113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74122" y="6970980"/>
            <a:ext cx="2588872" cy="2732699"/>
            <a:chOff x="1874122" y="6970980"/>
            <a:chExt cx="2588872" cy="2732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4122" y="6970980"/>
              <a:ext cx="2588872" cy="2732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43757" y="7255949"/>
            <a:ext cx="2526250" cy="2685245"/>
            <a:chOff x="6643757" y="7255949"/>
            <a:chExt cx="2526250" cy="26852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3757" y="7255949"/>
              <a:ext cx="2526250" cy="2685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6123" y="3380229"/>
            <a:ext cx="1541553" cy="823934"/>
            <a:chOff x="4766123" y="3380229"/>
            <a:chExt cx="1541553" cy="8239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6123" y="3380229"/>
              <a:ext cx="1541553" cy="8239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40667" y="6836248"/>
            <a:ext cx="1636453" cy="2527180"/>
            <a:chOff x="9440667" y="6836248"/>
            <a:chExt cx="1636453" cy="25271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0667" y="6836248"/>
              <a:ext cx="1636453" cy="25271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8544" y="3007089"/>
            <a:ext cx="1718076" cy="1416252"/>
            <a:chOff x="9368544" y="3007089"/>
            <a:chExt cx="1718076" cy="14162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8544" y="3007089"/>
              <a:ext cx="1718076" cy="14162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71314" y="6072124"/>
            <a:ext cx="306608" cy="1183825"/>
            <a:chOff x="7771314" y="6072124"/>
            <a:chExt cx="306608" cy="11838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1314" y="6072124"/>
              <a:ext cx="306608" cy="11838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77862" y="5828712"/>
            <a:ext cx="1718076" cy="1416252"/>
            <a:chOff x="4677862" y="5828712"/>
            <a:chExt cx="1718076" cy="14162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7862" y="5828712"/>
              <a:ext cx="1718076" cy="14162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31653" y="5835954"/>
            <a:ext cx="6739445" cy="4140903"/>
            <a:chOff x="11331653" y="5835954"/>
            <a:chExt cx="6739445" cy="41409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31653" y="5835954"/>
              <a:ext cx="6739445" cy="41409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6968" y="0"/>
            <a:ext cx="17218746" cy="10285714"/>
            <a:chOff x="1066968" y="0"/>
            <a:chExt cx="17218746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968" y="0"/>
              <a:ext cx="17218746" cy="1028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0003" y="171603"/>
            <a:ext cx="8947732" cy="183480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99886" y="1493279"/>
            <a:ext cx="2863109" cy="2321912"/>
            <a:chOff x="1599886" y="1493279"/>
            <a:chExt cx="2863109" cy="23219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886" y="1493279"/>
              <a:ext cx="2863109" cy="23219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87517" y="3555770"/>
            <a:ext cx="2674202" cy="2432386"/>
            <a:chOff x="6587517" y="3555770"/>
            <a:chExt cx="2674202" cy="24323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87517" y="3555770"/>
              <a:ext cx="2674202" cy="24323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254710" y="5828712"/>
            <a:ext cx="2864678" cy="1913743"/>
            <a:chOff x="15254710" y="5828712"/>
            <a:chExt cx="2864678" cy="19137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54710" y="5828712"/>
              <a:ext cx="2864678" cy="19137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254710" y="7970709"/>
            <a:ext cx="2911626" cy="1970484"/>
            <a:chOff x="15254710" y="7970709"/>
            <a:chExt cx="2911626" cy="197048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54710" y="7970709"/>
              <a:ext cx="2911626" cy="19704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-2604620" y="5308151"/>
              <a:ext cx="6508438" cy="88843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58350" y="2530123"/>
            <a:ext cx="2971338" cy="2971338"/>
            <a:chOff x="11058350" y="2530123"/>
            <a:chExt cx="2971338" cy="29713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8350" y="2530123"/>
              <a:ext cx="2971338" cy="29713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0939" y="4015792"/>
            <a:ext cx="10803836" cy="2251932"/>
            <a:chOff x="3740939" y="4015792"/>
            <a:chExt cx="10803836" cy="2251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988" y="3475461"/>
              <a:ext cx="14818098" cy="364394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7718" y="5227946"/>
              <a:ext cx="8155786" cy="1498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1576" y="2009220"/>
            <a:ext cx="14237762" cy="2835187"/>
            <a:chOff x="2651576" y="2009220"/>
            <a:chExt cx="14237762" cy="2835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1576" y="2009220"/>
              <a:ext cx="14237762" cy="28351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51576" y="5301937"/>
            <a:ext cx="14237762" cy="2968503"/>
            <a:chOff x="2651576" y="5301937"/>
            <a:chExt cx="14237762" cy="29685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1576" y="5301937"/>
              <a:ext cx="14237762" cy="2968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9705" y="90703"/>
            <a:ext cx="1761905" cy="7735104"/>
            <a:chOff x="-329705" y="90703"/>
            <a:chExt cx="1761905" cy="77351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911734" y="5823452"/>
              <a:ext cx="7088049" cy="7414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73349" y="9391524"/>
            <a:ext cx="2137181" cy="8723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2777" y="2558379"/>
            <a:ext cx="16027364" cy="6070364"/>
            <a:chOff x="1662777" y="2558379"/>
            <a:chExt cx="16027364" cy="60703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777" y="2558379"/>
              <a:ext cx="16027364" cy="60703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9094" y="3202242"/>
            <a:ext cx="2475748" cy="671928"/>
            <a:chOff x="1909094" y="3202242"/>
            <a:chExt cx="2475748" cy="6719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9094" y="3202242"/>
              <a:ext cx="2475748" cy="6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4554" y="3222859"/>
            <a:ext cx="7011536" cy="675027"/>
            <a:chOff x="8914554" y="3222859"/>
            <a:chExt cx="7011536" cy="675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4554" y="3222859"/>
              <a:ext cx="7011536" cy="675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9094" y="7453521"/>
            <a:ext cx="2475748" cy="671928"/>
            <a:chOff x="1909094" y="7453521"/>
            <a:chExt cx="2475748" cy="671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9094" y="7453521"/>
              <a:ext cx="2475748" cy="6719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4554" y="7453521"/>
            <a:ext cx="6979343" cy="671928"/>
            <a:chOff x="8914554" y="7453521"/>
            <a:chExt cx="6979343" cy="6719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4554" y="7453521"/>
              <a:ext cx="6979343" cy="6719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78873" y="3874171"/>
            <a:ext cx="15969551" cy="3610739"/>
            <a:chOff x="1678873" y="3874171"/>
            <a:chExt cx="15969551" cy="36107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8873" y="3874171"/>
              <a:ext cx="15969551" cy="36107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3534" y="807695"/>
            <a:ext cx="5882456" cy="16928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3534" y="807695"/>
            <a:ext cx="5882456" cy="16928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62777" y="2558379"/>
            <a:ext cx="16027364" cy="6070364"/>
            <a:chOff x="1662777" y="2558379"/>
            <a:chExt cx="16027364" cy="60703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2777" y="2558379"/>
              <a:ext cx="16027364" cy="60703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9094" y="3202242"/>
            <a:ext cx="2475748" cy="671928"/>
            <a:chOff x="1909094" y="3202242"/>
            <a:chExt cx="2475748" cy="6719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9094" y="3202242"/>
              <a:ext cx="2475748" cy="6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4554" y="3222859"/>
            <a:ext cx="7011536" cy="675027"/>
            <a:chOff x="8914554" y="3222859"/>
            <a:chExt cx="7011536" cy="6750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4554" y="3222859"/>
              <a:ext cx="7011536" cy="675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9094" y="7453521"/>
            <a:ext cx="2475748" cy="671928"/>
            <a:chOff x="1909094" y="7453521"/>
            <a:chExt cx="2475748" cy="6719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9094" y="7453521"/>
              <a:ext cx="2475748" cy="6719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4554" y="7453521"/>
            <a:ext cx="6979343" cy="671928"/>
            <a:chOff x="8914554" y="7453521"/>
            <a:chExt cx="6979343" cy="6719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14554" y="7453521"/>
              <a:ext cx="6979343" cy="6719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78873" y="3874171"/>
            <a:ext cx="15969551" cy="3610739"/>
            <a:chOff x="1678873" y="3874171"/>
            <a:chExt cx="15969551" cy="36107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8873" y="3874171"/>
              <a:ext cx="15969551" cy="36107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7619" y="0"/>
            <a:ext cx="17158095" cy="10285714"/>
            <a:chOff x="1127619" y="0"/>
            <a:chExt cx="17158095" cy="10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619" y="0"/>
              <a:ext cx="17158095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51939" y="1151939"/>
            <a:ext cx="7981836" cy="7981836"/>
            <a:chOff x="5151939" y="1151939"/>
            <a:chExt cx="7981836" cy="79818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1939" y="1151939"/>
              <a:ext cx="7981836" cy="79818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58780" y="1921046"/>
            <a:ext cx="3955774" cy="5563864"/>
            <a:chOff x="4958780" y="1921046"/>
            <a:chExt cx="3955774" cy="55638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39092" y="-602687"/>
              <a:ext cx="7911548" cy="1112772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58780" y="1921046"/>
              <a:ext cx="3955774" cy="55638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43191" y="5721868"/>
            <a:ext cx="5055894" cy="20737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220" y="2409825"/>
            <a:ext cx="16236053" cy="6616192"/>
            <a:chOff x="1554220" y="2409825"/>
            <a:chExt cx="16236053" cy="66161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220" y="2409825"/>
              <a:ext cx="16236053" cy="66161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111" y="845062"/>
            <a:ext cx="9618143" cy="1849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220" y="2409825"/>
            <a:ext cx="16236053" cy="6616192"/>
            <a:chOff x="1554220" y="2409825"/>
            <a:chExt cx="16236053" cy="66161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220" y="2409825"/>
              <a:ext cx="16236053" cy="66161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111" y="845062"/>
            <a:ext cx="9618143" cy="1849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619" y="0"/>
            <a:ext cx="17158095" cy="10285714"/>
            <a:chOff x="1127619" y="0"/>
            <a:chExt cx="1715809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619" y="0"/>
              <a:ext cx="1715809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6521" y="3328318"/>
            <a:ext cx="14663644" cy="2969388"/>
            <a:chOff x="2356521" y="3328318"/>
            <a:chExt cx="14663644" cy="29693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81485" y="2037440"/>
              <a:ext cx="29327289" cy="59387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6521" y="3328318"/>
              <a:ext cx="14663644" cy="29693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6521" y="5677340"/>
            <a:ext cx="6765490" cy="664819"/>
            <a:chOff x="2356521" y="5677340"/>
            <a:chExt cx="6765490" cy="6648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82830" y="5388324"/>
              <a:ext cx="13530980" cy="13296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6521" y="5677340"/>
              <a:ext cx="6765490" cy="6648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78513" y="5401854"/>
            <a:ext cx="768420" cy="632135"/>
            <a:chOff x="9278513" y="5401854"/>
            <a:chExt cx="768420" cy="6321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78513" y="5401854"/>
              <a:ext cx="768420" cy="6321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86761" y="4885077"/>
            <a:ext cx="7785103" cy="20737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7549" y="2652635"/>
            <a:ext cx="11588442" cy="25429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9339" y="1327226"/>
            <a:ext cx="15428571" cy="47619"/>
            <a:chOff x="2039339" y="1327226"/>
            <a:chExt cx="15428571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9339" y="1327226"/>
              <a:ext cx="15428571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9339" y="2849131"/>
            <a:ext cx="15428571" cy="47619"/>
            <a:chOff x="2039339" y="2849131"/>
            <a:chExt cx="15428571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9339" y="2849131"/>
              <a:ext cx="15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39339" y="4353893"/>
            <a:ext cx="15428571" cy="47619"/>
            <a:chOff x="2039339" y="4353893"/>
            <a:chExt cx="15428571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9339" y="4353893"/>
              <a:ext cx="15428571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39339" y="5875798"/>
            <a:ext cx="15428571" cy="47619"/>
            <a:chOff x="2039339" y="5875798"/>
            <a:chExt cx="15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9339" y="5875798"/>
              <a:ext cx="15428571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39339" y="7388964"/>
            <a:ext cx="15428571" cy="47619"/>
            <a:chOff x="2039339" y="7388964"/>
            <a:chExt cx="15428571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9339" y="7388964"/>
              <a:ext cx="15428571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9339" y="8910869"/>
            <a:ext cx="15428571" cy="47619"/>
            <a:chOff x="2039339" y="8910869"/>
            <a:chExt cx="15428571" cy="47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9339" y="8910869"/>
              <a:ext cx="15428571" cy="476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452468" y="-1744963"/>
            <a:ext cx="15487660" cy="77516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0504" y="5766005"/>
            <a:ext cx="6444975" cy="238267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0504" y="7192859"/>
            <a:ext cx="7115213" cy="23826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02806" y="920472"/>
            <a:ext cx="4553956" cy="26539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22835" y="2364070"/>
            <a:ext cx="4218013" cy="26539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15473" y="3934409"/>
            <a:ext cx="4232756" cy="26539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53168" y="5471758"/>
            <a:ext cx="4175679" cy="26539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18283" y="6946231"/>
            <a:ext cx="4227079" cy="265398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30028" y="4255981"/>
            <a:ext cx="5382594" cy="23826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-1068949" y="5067736"/>
              <a:ext cx="3492297" cy="74498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79187" y="944654"/>
            <a:ext cx="7397889" cy="26471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-1016332" y="4963130"/>
              <a:ext cx="3267592" cy="742392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2777" y="2767635"/>
            <a:ext cx="2668780" cy="656605"/>
            <a:chOff x="1662777" y="2767635"/>
            <a:chExt cx="2668780" cy="656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777" y="2767635"/>
              <a:ext cx="2668780" cy="6566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47686" y="2751538"/>
            <a:ext cx="7075252" cy="672701"/>
            <a:chOff x="8747686" y="2751538"/>
            <a:chExt cx="7075252" cy="6727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7686" y="2751538"/>
              <a:ext cx="7075252" cy="6727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5493" y="7005648"/>
            <a:ext cx="7107445" cy="672701"/>
            <a:chOff x="8715493" y="7005648"/>
            <a:chExt cx="7107445" cy="6727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5493" y="7005648"/>
              <a:ext cx="7107445" cy="672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2777" y="7013696"/>
            <a:ext cx="2668780" cy="656605"/>
            <a:chOff x="1662777" y="7013696"/>
            <a:chExt cx="2668780" cy="6566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777" y="7013696"/>
              <a:ext cx="2668780" cy="6566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6103" y="2470342"/>
            <a:ext cx="16609524" cy="6285714"/>
            <a:chOff x="1416103" y="2470342"/>
            <a:chExt cx="16609524" cy="6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16103" y="2470342"/>
              <a:ext cx="16604645" cy="6278631"/>
              <a:chOff x="1416103" y="2470342"/>
              <a:chExt cx="16604645" cy="627863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6103" y="2470342"/>
                <a:ext cx="16604645" cy="62786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97980" y="3181279"/>
              <a:ext cx="2442255" cy="667649"/>
              <a:chOff x="1697980" y="3181279"/>
              <a:chExt cx="2442255" cy="6676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7980" y="3181279"/>
                <a:ext cx="2442255" cy="66764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35151" y="7558409"/>
              <a:ext cx="2552703" cy="667649"/>
              <a:chOff x="1635151" y="7558409"/>
              <a:chExt cx="2552703" cy="6676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35151" y="7558409"/>
                <a:ext cx="2552703" cy="66764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9054" y="3804288"/>
              <a:ext cx="16235063" cy="3754120"/>
              <a:chOff x="1619054" y="3804288"/>
              <a:chExt cx="16235063" cy="375412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9054" y="3804288"/>
                <a:ext cx="16235063" cy="375412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329705" y="90703"/>
            <a:ext cx="1761905" cy="7735104"/>
            <a:chOff x="-329705" y="90703"/>
            <a:chExt cx="1761905" cy="77351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911734" y="5823452"/>
              <a:ext cx="7088049" cy="74143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5781" y="421376"/>
            <a:ext cx="5909199" cy="169283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1992" y="2688129"/>
            <a:ext cx="15958149" cy="6709698"/>
            <a:chOff x="1731992" y="2688129"/>
            <a:chExt cx="15958149" cy="67096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1992" y="2688129"/>
              <a:ext cx="15958149" cy="67096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781" y="421376"/>
            <a:ext cx="5909199" cy="16928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932" y="1590666"/>
            <a:ext cx="3002519" cy="9649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911734" y="5823452"/>
              <a:ext cx="7088049" cy="7414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5279" y="2559039"/>
            <a:ext cx="16401782" cy="6581215"/>
            <a:chOff x="1495279" y="2559039"/>
            <a:chExt cx="16401782" cy="65812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5279" y="2559039"/>
              <a:ext cx="16401782" cy="65812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781" y="421376"/>
            <a:ext cx="5909199" cy="16928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237" y="1537285"/>
            <a:ext cx="2028509" cy="1004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2200" y="3078834"/>
            <a:ext cx="16552428" cy="5839014"/>
            <a:chOff x="1432200" y="3078834"/>
            <a:chExt cx="16552428" cy="5839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200" y="3078834"/>
              <a:ext cx="16552428" cy="5839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59457" y="2398637"/>
            <a:ext cx="469532" cy="1730563"/>
            <a:chOff x="8059457" y="2398637"/>
            <a:chExt cx="469532" cy="17305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9457" y="2398637"/>
              <a:ext cx="469532" cy="17305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3622" y="4008048"/>
            <a:ext cx="775367" cy="611670"/>
            <a:chOff x="7753622" y="4008048"/>
            <a:chExt cx="775367" cy="6116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3622" y="4008048"/>
              <a:ext cx="775367" cy="6116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5781" y="421376"/>
            <a:ext cx="5909199" cy="16928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932" y="1537285"/>
            <a:ext cx="1690938" cy="10034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89666" y="1246759"/>
            <a:ext cx="3443056" cy="27209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895" y="2843274"/>
            <a:ext cx="15958149" cy="6402896"/>
            <a:chOff x="1715895" y="2843274"/>
            <a:chExt cx="15958149" cy="64028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5895" y="2843274"/>
              <a:ext cx="15958149" cy="64028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911734" y="5823452"/>
              <a:ext cx="7088049" cy="7414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5781" y="421376"/>
            <a:ext cx="4836761" cy="16928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5237" y="1537285"/>
            <a:ext cx="2028509" cy="10043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5895" y="2843274"/>
            <a:ext cx="15958149" cy="6402896"/>
            <a:chOff x="1715895" y="2843274"/>
            <a:chExt cx="15958149" cy="64028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5895" y="2843274"/>
              <a:ext cx="15958149" cy="64028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781" y="421376"/>
            <a:ext cx="4836761" cy="16928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237" y="1537285"/>
            <a:ext cx="2028509" cy="1004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8471" y="0"/>
            <a:ext cx="17207243" cy="10463233"/>
            <a:chOff x="1078471" y="0"/>
            <a:chExt cx="17207243" cy="104632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471" y="0"/>
              <a:ext cx="17207243" cy="10463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5272" y="2965386"/>
            <a:ext cx="16257545" cy="6305452"/>
            <a:chOff x="1545272" y="2965386"/>
            <a:chExt cx="16257545" cy="6305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5272" y="2965386"/>
              <a:ext cx="16257545" cy="63054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7181" y="335167"/>
            <a:ext cx="4047409" cy="17621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742" y="1590666"/>
            <a:ext cx="2743480" cy="9649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90091" y="2191394"/>
            <a:ext cx="469532" cy="1730563"/>
            <a:chOff x="4890091" y="2191394"/>
            <a:chExt cx="469532" cy="17305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0091" y="2191394"/>
              <a:ext cx="469532" cy="17305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12827" y="3848424"/>
            <a:ext cx="1140493" cy="611670"/>
            <a:chOff x="4412827" y="3848424"/>
            <a:chExt cx="1140493" cy="611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2827" y="3848424"/>
              <a:ext cx="1140493" cy="611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0867" y="1107114"/>
            <a:ext cx="4349647" cy="2643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8495" y="2683960"/>
            <a:ext cx="15925360" cy="6668299"/>
            <a:chOff x="1748495" y="2683960"/>
            <a:chExt cx="15925360" cy="6668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495" y="2683960"/>
              <a:ext cx="15925360" cy="66682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781" y="421376"/>
            <a:ext cx="4836761" cy="16928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237" y="1590666"/>
            <a:ext cx="2092576" cy="9649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1626580" y="5171890"/>
              <a:ext cx="4560363" cy="7414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8495" y="2683960"/>
            <a:ext cx="15925360" cy="6668299"/>
            <a:chOff x="1748495" y="2683960"/>
            <a:chExt cx="15925360" cy="6668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495" y="2683960"/>
              <a:ext cx="15925360" cy="6668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8495" y="2683960"/>
            <a:ext cx="15925360" cy="6668299"/>
            <a:chOff x="1748495" y="2683960"/>
            <a:chExt cx="15925360" cy="66682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8495" y="2683960"/>
              <a:ext cx="15925360" cy="66682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5781" y="421376"/>
            <a:ext cx="4836761" cy="16928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237" y="1590666"/>
            <a:ext cx="2092576" cy="9649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05620" y="5231005"/>
            <a:ext cx="4875753" cy="34420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582045" y="5054375"/>
              <a:ext cx="4505914" cy="88843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77108" y="2366874"/>
            <a:ext cx="3382288" cy="3382288"/>
            <a:chOff x="11577108" y="2366874"/>
            <a:chExt cx="3382288" cy="33822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7108" y="2366874"/>
              <a:ext cx="3382288" cy="33822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155560" y="3778121"/>
            <a:ext cx="10803836" cy="3491377"/>
            <a:chOff x="4155560" y="3778121"/>
            <a:chExt cx="10803836" cy="34913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495" y="3237789"/>
              <a:ext cx="14666660" cy="364394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1187" y="5007283"/>
              <a:ext cx="7914853" cy="27405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2768" y="2300655"/>
            <a:ext cx="10237321" cy="6140888"/>
            <a:chOff x="4892768" y="2300655"/>
            <a:chExt cx="10237321" cy="61408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768" y="2300655"/>
              <a:ext cx="10237321" cy="61408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3570" y="1166776"/>
            <a:ext cx="8842985" cy="13409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010960" y="4956833"/>
              <a:ext cx="3266993" cy="74636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29705" y="90703"/>
            <a:ext cx="1761905" cy="6421273"/>
            <a:chOff x="-329705" y="90703"/>
            <a:chExt cx="1761905" cy="64212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1016332" y="4963130"/>
              <a:ext cx="3267592" cy="74239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1016332" y="4963130"/>
              <a:ext cx="3267592" cy="74239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3692" y="2444335"/>
            <a:ext cx="4844547" cy="4844547"/>
            <a:chOff x="3233692" y="2444335"/>
            <a:chExt cx="4844547" cy="48445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3692" y="2444335"/>
              <a:ext cx="4844547" cy="4844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98776" y="3246219"/>
            <a:ext cx="4427758" cy="3425977"/>
            <a:chOff x="11298776" y="3246219"/>
            <a:chExt cx="4427758" cy="34259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98776" y="3246219"/>
              <a:ext cx="4427758" cy="34259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451002" y="5382055"/>
              <a:ext cx="6175678" cy="7449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233692" y="2444335"/>
            <a:ext cx="4847619" cy="5448992"/>
            <a:chOff x="3233692" y="2444335"/>
            <a:chExt cx="4847619" cy="544899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233692" y="2444335"/>
              <a:ext cx="4844547" cy="4844547"/>
              <a:chOff x="3233692" y="2444335"/>
              <a:chExt cx="4844547" cy="484454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233692" y="2444335"/>
                <a:ext cx="4844547" cy="484454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4429" y="7131946"/>
              <a:ext cx="3694763" cy="11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36709" y="3874961"/>
            <a:ext cx="4131637" cy="2535793"/>
            <a:chOff x="8136709" y="3874961"/>
            <a:chExt cx="4131637" cy="2535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6709" y="3874961"/>
              <a:ext cx="4131637" cy="2535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43671" y="3985469"/>
            <a:ext cx="4117857" cy="2314777"/>
            <a:chOff x="12943671" y="3985469"/>
            <a:chExt cx="4117857" cy="2314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43671" y="3985469"/>
              <a:ext cx="4117857" cy="2314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24011" y="3429868"/>
            <a:ext cx="4427758" cy="3425977"/>
            <a:chOff x="2524011" y="3429868"/>
            <a:chExt cx="4427758" cy="34259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4011" y="3429868"/>
              <a:ext cx="4427758" cy="34259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451002" y="5382055"/>
              <a:ext cx="6175678" cy="7449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7010" y="3084172"/>
            <a:ext cx="6171429" cy="3606429"/>
            <a:chOff x="1847010" y="3084172"/>
            <a:chExt cx="6171429" cy="3606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010" y="3084172"/>
              <a:ext cx="6171429" cy="3606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55903" y="3939515"/>
            <a:ext cx="6171429" cy="2406685"/>
            <a:chOff x="9955903" y="3939515"/>
            <a:chExt cx="6171429" cy="24066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5903" y="3939515"/>
              <a:ext cx="6171429" cy="2406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6553" y="-459503"/>
            <a:ext cx="6921041" cy="4247789"/>
            <a:chOff x="14106553" y="-459503"/>
            <a:chExt cx="6921041" cy="42477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6553" y="-459503"/>
              <a:ext cx="6921041" cy="42477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451002" y="5382055"/>
              <a:ext cx="6175678" cy="7449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91700" y="2770359"/>
            <a:ext cx="2496687" cy="1459001"/>
            <a:chOff x="7791700" y="2770359"/>
            <a:chExt cx="2496687" cy="1459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1700" y="2770359"/>
              <a:ext cx="2496687" cy="1459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5384" y="2587733"/>
            <a:ext cx="5110248" cy="5110248"/>
            <a:chOff x="2125384" y="2587733"/>
            <a:chExt cx="5110248" cy="5110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5384" y="2587733"/>
              <a:ext cx="5110248" cy="5110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87170" y="2587733"/>
            <a:ext cx="4750862" cy="4750862"/>
            <a:chOff x="12187170" y="2587733"/>
            <a:chExt cx="4750862" cy="47508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87170" y="2587733"/>
              <a:ext cx="4750862" cy="4750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1461" y="4229360"/>
            <a:ext cx="1877164" cy="1826994"/>
            <a:chOff x="8101461" y="4229360"/>
            <a:chExt cx="1877164" cy="18269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1461" y="4229360"/>
              <a:ext cx="1877164" cy="18269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451002" y="5382055"/>
              <a:ext cx="6175678" cy="74498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7596" y="2830048"/>
            <a:ext cx="4750862" cy="4750862"/>
            <a:chOff x="2537596" y="2830048"/>
            <a:chExt cx="4750862" cy="4750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7596" y="2830048"/>
              <a:ext cx="4750862" cy="4750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3867" y="2418535"/>
            <a:ext cx="1664047" cy="4043244"/>
            <a:chOff x="12663867" y="2418535"/>
            <a:chExt cx="1664047" cy="40432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3867" y="2418535"/>
              <a:ext cx="1664047" cy="404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52047" y="2966480"/>
            <a:ext cx="1664047" cy="4043244"/>
            <a:chOff x="13252047" y="2966480"/>
            <a:chExt cx="1664047" cy="40432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2047" y="2966480"/>
              <a:ext cx="1664047" cy="4043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84071" y="3823936"/>
            <a:ext cx="1664047" cy="4043244"/>
            <a:chOff x="14084071" y="3823936"/>
            <a:chExt cx="1664047" cy="40432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4071" y="3823936"/>
              <a:ext cx="1664047" cy="4043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1461" y="4229360"/>
            <a:ext cx="1877164" cy="1826994"/>
            <a:chOff x="8101461" y="4229360"/>
            <a:chExt cx="1877164" cy="18269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1461" y="4229360"/>
              <a:ext cx="1877164" cy="18269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2451002" y="5382055"/>
              <a:ext cx="6175678" cy="74498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38576" y="7788166"/>
            <a:ext cx="4035049" cy="111774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74048" y="3121235"/>
            <a:ext cx="1664047" cy="4043244"/>
            <a:chOff x="3974048" y="3121235"/>
            <a:chExt cx="1664047" cy="404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4048" y="3121235"/>
              <a:ext cx="1664047" cy="40432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942" y="3121235"/>
            <a:ext cx="1877164" cy="1826994"/>
            <a:chOff x="8190942" y="3121235"/>
            <a:chExt cx="1877164" cy="18269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942" y="3121235"/>
              <a:ext cx="1877164" cy="1826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17608" y="5690759"/>
            <a:ext cx="1877164" cy="1826994"/>
            <a:chOff x="8217608" y="5690759"/>
            <a:chExt cx="1877164" cy="1826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217608" y="5690759"/>
              <a:ext cx="1877164" cy="1826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41452" y="637556"/>
            <a:ext cx="4750862" cy="1478135"/>
            <a:chOff x="6741452" y="637556"/>
            <a:chExt cx="4750862" cy="14781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1452" y="637556"/>
              <a:ext cx="4750862" cy="14781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451002" y="5382055"/>
              <a:ext cx="6175678" cy="74498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711381" y="2720584"/>
            <a:ext cx="4847619" cy="5448992"/>
            <a:chOff x="11711381" y="2720584"/>
            <a:chExt cx="4847619" cy="544899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711381" y="2720584"/>
              <a:ext cx="4844547" cy="4844547"/>
              <a:chOff x="11711381" y="2720584"/>
              <a:chExt cx="4844547" cy="484454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711381" y="2720584"/>
                <a:ext cx="4844547" cy="484454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22119" y="7408195"/>
              <a:ext cx="3694763" cy="111773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38090" y="7308414"/>
            <a:ext cx="4658944" cy="12871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11381" y="2720584"/>
            <a:ext cx="4844547" cy="4844547"/>
            <a:chOff x="11711381" y="2720584"/>
            <a:chExt cx="4844547" cy="48445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1381" y="2720584"/>
              <a:ext cx="4844547" cy="4844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1452" y="637556"/>
            <a:ext cx="4750862" cy="1478135"/>
            <a:chOff x="6741452" y="637556"/>
            <a:chExt cx="4750862" cy="1478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1452" y="637556"/>
              <a:ext cx="4750862" cy="1478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0942" y="3121235"/>
            <a:ext cx="1877164" cy="1826994"/>
            <a:chOff x="8190942" y="3121235"/>
            <a:chExt cx="1877164" cy="1826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942" y="3121235"/>
              <a:ext cx="1877164" cy="1826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17608" y="5690759"/>
            <a:ext cx="1877164" cy="1826994"/>
            <a:chOff x="8217608" y="5690759"/>
            <a:chExt cx="1877164" cy="18269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217608" y="5690759"/>
              <a:ext cx="1877164" cy="18269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2119" y="7408195"/>
            <a:ext cx="3694763" cy="11177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77983" y="1207749"/>
            <a:ext cx="3968997" cy="6961827"/>
            <a:chOff x="2377983" y="1207749"/>
            <a:chExt cx="3968997" cy="69618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74048" y="3121235"/>
              <a:ext cx="1664047" cy="4043244"/>
              <a:chOff x="3974048" y="3121235"/>
              <a:chExt cx="1664047" cy="40432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74048" y="3121235"/>
                <a:ext cx="1664047" cy="40432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77983" y="1207749"/>
              <a:ext cx="3192129" cy="2747984"/>
              <a:chOff x="2377983" y="1207749"/>
              <a:chExt cx="3192129" cy="274798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77983" y="1207749"/>
                <a:ext cx="3192129" cy="274798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7414" y="7408195"/>
              <a:ext cx="3689687" cy="11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11381" y="2720584"/>
            <a:ext cx="4844547" cy="4844547"/>
            <a:chOff x="11711381" y="2720584"/>
            <a:chExt cx="4844547" cy="48445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1381" y="2720584"/>
              <a:ext cx="4844547" cy="4844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1452" y="637556"/>
            <a:ext cx="4750862" cy="1478135"/>
            <a:chOff x="6741452" y="637556"/>
            <a:chExt cx="4750862" cy="1478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1452" y="637556"/>
              <a:ext cx="4750862" cy="1478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0942" y="3121235"/>
            <a:ext cx="1877164" cy="1826994"/>
            <a:chOff x="8190942" y="3121235"/>
            <a:chExt cx="1877164" cy="1826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942" y="3121235"/>
              <a:ext cx="1877164" cy="1826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17608" y="5690759"/>
            <a:ext cx="1877164" cy="1826994"/>
            <a:chOff x="8217608" y="5690759"/>
            <a:chExt cx="1877164" cy="18269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217608" y="5690759"/>
              <a:ext cx="1877164" cy="18269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2119" y="7408195"/>
            <a:ext cx="3694763" cy="11177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77983" y="1207749"/>
            <a:ext cx="3968997" cy="6961827"/>
            <a:chOff x="2377983" y="1207749"/>
            <a:chExt cx="3968997" cy="69618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74048" y="3121235"/>
              <a:ext cx="1664047" cy="4043244"/>
              <a:chOff x="3974048" y="3121235"/>
              <a:chExt cx="1664047" cy="40432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74048" y="3121235"/>
                <a:ext cx="1664047" cy="40432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77983" y="1207749"/>
              <a:ext cx="3192129" cy="2747984"/>
              <a:chOff x="2377983" y="1207749"/>
              <a:chExt cx="3192129" cy="274798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77983" y="1207749"/>
                <a:ext cx="3192129" cy="274798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7414" y="7408195"/>
              <a:ext cx="3689687" cy="11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27619" y="0"/>
            <a:ext cx="17158095" cy="10285714"/>
            <a:chOff x="1127619" y="0"/>
            <a:chExt cx="17158095" cy="1028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7619" y="0"/>
              <a:ext cx="17158095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33184" y="1506494"/>
            <a:ext cx="9419346" cy="6450180"/>
            <a:chOff x="4433184" y="1506494"/>
            <a:chExt cx="9419346" cy="64501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33184" y="1506494"/>
              <a:ext cx="9419346" cy="64501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63242" y="1693181"/>
            <a:ext cx="1376801" cy="1331474"/>
            <a:chOff x="7663242" y="1693181"/>
            <a:chExt cx="1376801" cy="133147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663242" y="1693181"/>
              <a:ext cx="1376801" cy="1331474"/>
              <a:chOff x="7663242" y="1693181"/>
              <a:chExt cx="1376801" cy="133147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63242" y="1693181"/>
                <a:ext cx="1376801" cy="133147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77557" y="1690930"/>
              <a:ext cx="2594115" cy="160160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51013" y="7767278"/>
            <a:ext cx="10059559" cy="184673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84416" y="2887662"/>
            <a:ext cx="4510390" cy="4510390"/>
            <a:chOff x="11184416" y="2887662"/>
            <a:chExt cx="4510390" cy="45103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4416" y="2887662"/>
              <a:ext cx="4510390" cy="45103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01461" y="4229360"/>
            <a:ext cx="1877164" cy="1826994"/>
            <a:chOff x="8101461" y="4229360"/>
            <a:chExt cx="1877164" cy="18269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61" y="4229360"/>
              <a:ext cx="1877164" cy="1826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84416" y="2878139"/>
            <a:ext cx="4514286" cy="4812611"/>
            <a:chOff x="11184416" y="2878139"/>
            <a:chExt cx="4514286" cy="48126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184416" y="2878139"/>
              <a:ext cx="4510390" cy="4510390"/>
              <a:chOff x="11184416" y="2878139"/>
              <a:chExt cx="4510390" cy="45103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84416" y="2878139"/>
                <a:ext cx="4510390" cy="451039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4991" y="6929368"/>
              <a:ext cx="3879363" cy="11177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7983" y="1207749"/>
            <a:ext cx="3968997" cy="6961827"/>
            <a:chOff x="2377983" y="1207749"/>
            <a:chExt cx="3968997" cy="69618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74048" y="3121235"/>
              <a:ext cx="1664047" cy="4043244"/>
              <a:chOff x="3974048" y="3121235"/>
              <a:chExt cx="1664047" cy="404324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74048" y="3121235"/>
                <a:ext cx="1664047" cy="40432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77983" y="1207749"/>
              <a:ext cx="3192129" cy="2747984"/>
              <a:chOff x="2377983" y="1207749"/>
              <a:chExt cx="3192129" cy="274798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77983" y="1207749"/>
                <a:ext cx="3192129" cy="274798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7414" y="7408195"/>
              <a:ext cx="3689687" cy="11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81223" y="3227419"/>
            <a:ext cx="3830875" cy="3830875"/>
            <a:chOff x="11381223" y="3227419"/>
            <a:chExt cx="3830875" cy="3830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1223" y="3227419"/>
              <a:ext cx="3830875" cy="38308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01461" y="4229360"/>
            <a:ext cx="1877164" cy="1826994"/>
            <a:chOff x="8101461" y="4229360"/>
            <a:chExt cx="1877164" cy="18269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61" y="4229360"/>
              <a:ext cx="1877164" cy="1826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5639" y="2904113"/>
            <a:ext cx="4514286" cy="4812611"/>
            <a:chOff x="2455639" y="2904113"/>
            <a:chExt cx="4514286" cy="48126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455639" y="2904113"/>
              <a:ext cx="4510390" cy="4510390"/>
              <a:chOff x="2455639" y="2904113"/>
              <a:chExt cx="4510390" cy="45103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55639" y="2904113"/>
                <a:ext cx="4510390" cy="451039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6214" y="6955343"/>
              <a:ext cx="3879363" cy="11177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52052" y="6815652"/>
            <a:ext cx="4435077" cy="12150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2768" y="2300655"/>
            <a:ext cx="10237321" cy="6140888"/>
            <a:chOff x="4892768" y="2300655"/>
            <a:chExt cx="10237321" cy="61408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768" y="2300655"/>
              <a:ext cx="10237321" cy="61408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3570" y="1166776"/>
            <a:ext cx="8842985" cy="13409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619" y="16097"/>
            <a:ext cx="17158095" cy="10285714"/>
            <a:chOff x="1127619" y="16097"/>
            <a:chExt cx="1715809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619" y="16097"/>
              <a:ext cx="1715809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7691" y="2657144"/>
            <a:ext cx="7187475" cy="5333977"/>
            <a:chOff x="6417691" y="2657144"/>
            <a:chExt cx="7187475" cy="53339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7691" y="2657144"/>
              <a:ext cx="7187475" cy="53339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1016332" y="4963128"/>
              <a:ext cx="3267594" cy="74239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1016332" y="4963130"/>
              <a:ext cx="3267592" cy="74239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59762" y="3164481"/>
            <a:ext cx="1664047" cy="4043244"/>
            <a:chOff x="4259762" y="3164481"/>
            <a:chExt cx="1664047" cy="404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9762" y="3164481"/>
              <a:ext cx="1664047" cy="40432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3698" y="1250995"/>
            <a:ext cx="3192129" cy="2747984"/>
            <a:chOff x="2663698" y="1250995"/>
            <a:chExt cx="3192129" cy="27479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3698" y="1250995"/>
              <a:ext cx="3192129" cy="27479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0390" y="155844"/>
            <a:ext cx="2057143" cy="2057143"/>
            <a:chOff x="8010390" y="155844"/>
            <a:chExt cx="2057143" cy="20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0390" y="155844"/>
              <a:ext cx="2057143" cy="20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58442" y="369792"/>
            <a:ext cx="4510390" cy="4510390"/>
            <a:chOff x="11158442" y="369792"/>
            <a:chExt cx="4510390" cy="45103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8442" y="369792"/>
              <a:ext cx="4510390" cy="45103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1461" y="4229360"/>
            <a:ext cx="1877164" cy="1826994"/>
            <a:chOff x="8101461" y="4229360"/>
            <a:chExt cx="1877164" cy="18269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1461" y="4229360"/>
              <a:ext cx="1877164" cy="18269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4416" y="5142857"/>
            <a:ext cx="4510390" cy="4510390"/>
            <a:chOff x="11184416" y="5142857"/>
            <a:chExt cx="4510390" cy="45103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4416" y="5142857"/>
              <a:ext cx="4510390" cy="45103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84416" y="373492"/>
            <a:ext cx="4514286" cy="4812611"/>
            <a:chOff x="11184416" y="373492"/>
            <a:chExt cx="4514286" cy="48126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184416" y="373492"/>
              <a:ext cx="4510390" cy="4510390"/>
              <a:chOff x="11184416" y="373492"/>
              <a:chExt cx="4510390" cy="45103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184416" y="373492"/>
                <a:ext cx="4510390" cy="4510390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14991" y="4424722"/>
              <a:ext cx="3879363" cy="11177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63528" y="9194090"/>
            <a:ext cx="3810258" cy="11177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63698" y="1250995"/>
            <a:ext cx="3968997" cy="6961827"/>
            <a:chOff x="2663698" y="1250995"/>
            <a:chExt cx="3968997" cy="696182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259762" y="3164481"/>
              <a:ext cx="1664047" cy="4043244"/>
              <a:chOff x="4259762" y="3164481"/>
              <a:chExt cx="1664047" cy="404324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259762" y="3164481"/>
                <a:ext cx="1664047" cy="404324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663698" y="1250995"/>
              <a:ext cx="3192129" cy="2747984"/>
              <a:chOff x="2663698" y="1250995"/>
              <a:chExt cx="3192129" cy="274798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63698" y="1250995"/>
                <a:ext cx="3192129" cy="274798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3128" y="7451441"/>
              <a:ext cx="3689687" cy="11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6473" y="285714"/>
            <a:ext cx="2883117" cy="2883117"/>
            <a:chOff x="1506473" y="285714"/>
            <a:chExt cx="2883117" cy="28831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6473" y="285714"/>
              <a:ext cx="2883117" cy="28831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30084" y="6587607"/>
            <a:ext cx="1423006" cy="1412330"/>
            <a:chOff x="6430084" y="6587607"/>
            <a:chExt cx="1423006" cy="14123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0084" y="6587607"/>
              <a:ext cx="1423006" cy="1412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91158" y="6561633"/>
            <a:ext cx="1256485" cy="1256485"/>
            <a:chOff x="13991158" y="6561633"/>
            <a:chExt cx="1256485" cy="12564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91158" y="6561633"/>
              <a:ext cx="1256485" cy="12564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3610" y="525424"/>
            <a:ext cx="5245652" cy="26150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0320" y="4912158"/>
            <a:ext cx="7328442" cy="26150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5872" y="4912158"/>
            <a:ext cx="7186671" cy="26150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-329705" y="90703"/>
            <a:ext cx="1759637" cy="923566"/>
            <a:chOff x="-329705" y="90703"/>
            <a:chExt cx="1759637" cy="92356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149241" y="-310798"/>
              <a:ext cx="3519274" cy="184713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329705" y="90703"/>
              <a:ext cx="1759637" cy="92356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15375" y="5628343"/>
            <a:ext cx="2108625" cy="2108625"/>
            <a:chOff x="13215375" y="5628343"/>
            <a:chExt cx="2108625" cy="2108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15375" y="5628343"/>
              <a:ext cx="2108625" cy="2108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15418" y="2862407"/>
            <a:ext cx="2108539" cy="2108625"/>
            <a:chOff x="13215418" y="2862407"/>
            <a:chExt cx="2108539" cy="2108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5418" y="2862407"/>
              <a:ext cx="2108539" cy="2108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3994" y="4051948"/>
            <a:ext cx="4680490" cy="2495480"/>
            <a:chOff x="7333994" y="4051948"/>
            <a:chExt cx="4680490" cy="24954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3994" y="4051948"/>
              <a:ext cx="4680490" cy="2495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90476" y="0"/>
            <a:ext cx="6171429" cy="3469154"/>
            <a:chOff x="14590476" y="0"/>
            <a:chExt cx="6171429" cy="3469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90476" y="0"/>
              <a:ext cx="6171429" cy="3469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3698" y="1250995"/>
            <a:ext cx="3968997" cy="6961827"/>
            <a:chOff x="2663698" y="1250995"/>
            <a:chExt cx="3968997" cy="69618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59762" y="3164481"/>
              <a:ext cx="1664047" cy="4043244"/>
              <a:chOff x="4259762" y="3164481"/>
              <a:chExt cx="1664047" cy="404324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59762" y="3164481"/>
                <a:ext cx="1664047" cy="40432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663698" y="1250995"/>
              <a:ext cx="3192129" cy="2747984"/>
              <a:chOff x="2663698" y="1250995"/>
              <a:chExt cx="3192129" cy="274798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63698" y="1250995"/>
                <a:ext cx="3192129" cy="274798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3128" y="7451441"/>
              <a:ext cx="3689687" cy="11177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9667" y="4754824"/>
            <a:ext cx="4435077" cy="12150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63092" y="521310"/>
            <a:ext cx="5061705" cy="8191141"/>
            <a:chOff x="3663092" y="521310"/>
            <a:chExt cx="5061705" cy="81911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3092" y="521310"/>
              <a:ext cx="5061705" cy="81911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1194" y="521310"/>
            <a:ext cx="4769525" cy="8191141"/>
            <a:chOff x="9851194" y="521310"/>
            <a:chExt cx="4769525" cy="8191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1194" y="521310"/>
              <a:ext cx="4769525" cy="81911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1108" y="8979119"/>
            <a:ext cx="747241" cy="747271"/>
            <a:chOff x="7731108" y="8979119"/>
            <a:chExt cx="747241" cy="7472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1108" y="8979119"/>
              <a:ext cx="747241" cy="747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35435" y="8979119"/>
            <a:ext cx="785285" cy="785285"/>
            <a:chOff x="13835435" y="8979119"/>
            <a:chExt cx="785285" cy="7852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35435" y="8979119"/>
              <a:ext cx="785285" cy="785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2814983" y="5760842"/>
              <a:ext cx="6931876" cy="88573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90156" y="3193292"/>
            <a:ext cx="19382976" cy="4431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687931" y="5381050"/>
              <a:ext cx="6761647" cy="123039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2729174" y="5617436"/>
              <a:ext cx="6628152" cy="90359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27003" y="3407120"/>
            <a:ext cx="17892281" cy="42461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785091" y="5706009"/>
              <a:ext cx="6834763" cy="7414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713755" y="5651309"/>
              <a:ext cx="6729419" cy="88573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94879" y="3966808"/>
            <a:ext cx="16900714" cy="2878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03523" y="-1475694"/>
            <a:ext cx="7375838" cy="7375838"/>
            <a:chOff x="-203523" y="-1475694"/>
            <a:chExt cx="7375838" cy="73758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3523" y="-1475694"/>
              <a:ext cx="7375838" cy="73758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2785091" y="5706009"/>
              <a:ext cx="6834763" cy="74143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2713755" y="5651309"/>
              <a:ext cx="6729419" cy="88573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3263" y="4495160"/>
            <a:ext cx="17242451" cy="5974854"/>
            <a:chOff x="1043263" y="4495160"/>
            <a:chExt cx="17242451" cy="59748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263" y="4495160"/>
              <a:ext cx="17242451" cy="59748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8381" y="3966809"/>
            <a:ext cx="14787449" cy="28788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2785091" y="5706009"/>
              <a:ext cx="6834763" cy="74143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2713755" y="5651309"/>
              <a:ext cx="6729419" cy="88573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9610" y="4451948"/>
            <a:ext cx="6171429" cy="6171429"/>
            <a:chOff x="12789610" y="4451948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9610" y="445194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1247" y="4581818"/>
            <a:ext cx="7706494" cy="7706494"/>
            <a:chOff x="551247" y="4581818"/>
            <a:chExt cx="7706494" cy="77064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247" y="4581818"/>
              <a:ext cx="7706494" cy="77064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864675" y="5791334"/>
              <a:ext cx="7003031" cy="7449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447" y="3966808"/>
            <a:ext cx="17019401" cy="28788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2785091" y="5706009"/>
              <a:ext cx="6834763" cy="7414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2713755" y="5651309"/>
              <a:ext cx="6729419" cy="88573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93890" y="5462151"/>
            <a:ext cx="2920331" cy="3679157"/>
            <a:chOff x="14393890" y="5462151"/>
            <a:chExt cx="2920331" cy="367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93890" y="5462151"/>
              <a:ext cx="2920331" cy="367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4038" y="3041587"/>
            <a:ext cx="2048557" cy="2544548"/>
            <a:chOff x="1794038" y="3041587"/>
            <a:chExt cx="2048557" cy="2544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4038" y="3041587"/>
              <a:ext cx="2048557" cy="25445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3424" y="-726302"/>
            <a:ext cx="9780529" cy="44422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1360367" y="4268739"/>
              <a:ext cx="4444741" cy="183324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52423" y="3001046"/>
            <a:ext cx="3017057" cy="9422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52133" y="3684152"/>
            <a:ext cx="1315229" cy="167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51210" y="3041587"/>
            <a:ext cx="2048557" cy="2544548"/>
            <a:chOff x="6651210" y="3041587"/>
            <a:chExt cx="2048557" cy="25445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1210" y="3041587"/>
              <a:ext cx="2048557" cy="254454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6743" y="2996353"/>
            <a:ext cx="2986799" cy="9482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96743" y="3683375"/>
            <a:ext cx="1068105" cy="13260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82430" y="3041587"/>
            <a:ext cx="2048557" cy="2544548"/>
            <a:chOff x="11482430" y="3041587"/>
            <a:chExt cx="2048557" cy="25445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82430" y="3041587"/>
              <a:ext cx="2048557" cy="25445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60600" y="2997787"/>
            <a:ext cx="2991418" cy="9435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32000" y="3683375"/>
            <a:ext cx="1212952" cy="13246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98232" y="6197805"/>
            <a:ext cx="2048557" cy="2544548"/>
            <a:chOff x="1898232" y="6197805"/>
            <a:chExt cx="2048557" cy="25445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98232" y="6197805"/>
              <a:ext cx="2048557" cy="254454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62366" y="6250122"/>
            <a:ext cx="2997485" cy="93974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44419" y="6932886"/>
            <a:ext cx="1304543" cy="14553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07500" y="6197805"/>
            <a:ext cx="2048557" cy="2544548"/>
            <a:chOff x="6807500" y="6197805"/>
            <a:chExt cx="2048557" cy="25445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07500" y="6197805"/>
              <a:ext cx="2048557" cy="254454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71953" y="6250434"/>
            <a:ext cx="2976028" cy="94264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95886" y="6940284"/>
            <a:ext cx="1213295" cy="11634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82430" y="6197805"/>
            <a:ext cx="2048557" cy="2544548"/>
            <a:chOff x="11482430" y="6197805"/>
            <a:chExt cx="2048557" cy="254454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82430" y="6197805"/>
              <a:ext cx="2048557" cy="254454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60286" y="6249798"/>
            <a:ext cx="2977294" cy="94391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32000" y="6872720"/>
            <a:ext cx="1020000" cy="9210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2768" y="2300655"/>
            <a:ext cx="10237321" cy="6140888"/>
            <a:chOff x="4892768" y="2300655"/>
            <a:chExt cx="10237321" cy="61408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768" y="2300655"/>
              <a:ext cx="10237321" cy="61408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3570" y="1166776"/>
            <a:ext cx="8842985" cy="13409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619" y="16097"/>
            <a:ext cx="17158095" cy="10285714"/>
            <a:chOff x="1127619" y="16097"/>
            <a:chExt cx="1715809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619" y="16097"/>
              <a:ext cx="1715809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7691" y="2657144"/>
            <a:ext cx="7187475" cy="5333977"/>
            <a:chOff x="6417691" y="2657144"/>
            <a:chExt cx="7187475" cy="53339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7691" y="2657144"/>
              <a:ext cx="7187475" cy="53339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99213" y="2484094"/>
            <a:ext cx="8680008" cy="5774010"/>
            <a:chOff x="5499213" y="2484094"/>
            <a:chExt cx="8680008" cy="57740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9213" y="2484094"/>
              <a:ext cx="8680008" cy="5774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1016332" y="4963130"/>
              <a:ext cx="3267592" cy="74239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126" y="3054045"/>
            <a:ext cx="19316249" cy="46369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826598" y="5795753"/>
              <a:ext cx="6926878" cy="7449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713755" y="5651309"/>
              <a:ext cx="6729419" cy="88573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1610" y="2496564"/>
            <a:ext cx="11590948" cy="5737519"/>
            <a:chOff x="4231610" y="2496564"/>
            <a:chExt cx="11590948" cy="57375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1610" y="2496564"/>
              <a:ext cx="11590948" cy="57375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1375" y="1158537"/>
            <a:ext cx="9179537" cy="1366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016332" y="4963130"/>
              <a:ext cx="3267592" cy="74239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11375" y="1158537"/>
            <a:ext cx="9179537" cy="13667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1610" y="2496564"/>
            <a:ext cx="11590948" cy="5737519"/>
            <a:chOff x="4231610" y="2496564"/>
            <a:chExt cx="11590948" cy="57375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1610" y="2496564"/>
              <a:ext cx="11590948" cy="57375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619" y="0"/>
            <a:ext cx="17158095" cy="10285714"/>
            <a:chOff x="1127619" y="0"/>
            <a:chExt cx="1715809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619" y="0"/>
              <a:ext cx="1715809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6676" y="1639886"/>
            <a:ext cx="5829506" cy="6900232"/>
            <a:chOff x="7096676" y="1639886"/>
            <a:chExt cx="5829506" cy="69002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6676" y="1639886"/>
              <a:ext cx="5829506" cy="6900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1016332" y="4963130"/>
              <a:ext cx="3267592" cy="74239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11375" y="1158537"/>
            <a:ext cx="9179537" cy="13667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1610" y="2496564"/>
            <a:ext cx="11590948" cy="5737519"/>
            <a:chOff x="4231610" y="2496564"/>
            <a:chExt cx="11590948" cy="57375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1610" y="2496564"/>
              <a:ext cx="11590948" cy="57375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619" y="0"/>
            <a:ext cx="17158095" cy="10285714"/>
            <a:chOff x="1127619" y="0"/>
            <a:chExt cx="1715809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619" y="0"/>
              <a:ext cx="1715809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6676" y="1639886"/>
            <a:ext cx="5829506" cy="6900232"/>
            <a:chOff x="7096676" y="1639886"/>
            <a:chExt cx="5829506" cy="69002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6676" y="1639886"/>
              <a:ext cx="5829506" cy="6900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0835" y="1116416"/>
            <a:ext cx="14824045" cy="8052882"/>
            <a:chOff x="1730835" y="1116416"/>
            <a:chExt cx="14824045" cy="80528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0835" y="1116416"/>
              <a:ext cx="14824045" cy="8052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1016332" y="4963130"/>
              <a:ext cx="3267592" cy="74239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1610" y="2496564"/>
            <a:ext cx="11590948" cy="5737519"/>
            <a:chOff x="4231610" y="2496564"/>
            <a:chExt cx="11590948" cy="57375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1610" y="2496564"/>
              <a:ext cx="11590948" cy="57375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54479" y="2068117"/>
            <a:ext cx="11913899" cy="6472000"/>
            <a:chOff x="4054479" y="2068117"/>
            <a:chExt cx="11913899" cy="6472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4479" y="2068117"/>
              <a:ext cx="11913899" cy="6472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1375" y="1158537"/>
            <a:ext cx="9179537" cy="13667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1010960" y="4956833"/>
              <a:ext cx="3266993" cy="74636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27619" y="0"/>
            <a:ext cx="17158095" cy="10285714"/>
            <a:chOff x="1127619" y="0"/>
            <a:chExt cx="17158095" cy="102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619" y="0"/>
              <a:ext cx="17158095" cy="1028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04675" y="2102927"/>
            <a:ext cx="11942930" cy="68132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29705" y="0"/>
            <a:ext cx="1761905" cy="10285714"/>
            <a:chOff x="-329705" y="0"/>
            <a:chExt cx="1761905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142857" cy="10285714"/>
              <a:chOff x="0" y="0"/>
              <a:chExt cx="1142857" cy="10285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142857" cy="1028571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1016332" y="4963130"/>
              <a:ext cx="3267592" cy="74239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29705" y="90703"/>
              <a:ext cx="1759637" cy="923566"/>
              <a:chOff x="-329705" y="90703"/>
              <a:chExt cx="1759637" cy="92356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149241" y="-310798"/>
                <a:ext cx="3519274" cy="1847133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29705" y="90703"/>
                <a:ext cx="1759637" cy="923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2024-02-26T13:26:04Z</dcterms:created>
  <dcterms:modified xsi:type="dcterms:W3CDTF">2024-02-26T13:26:04Z</dcterms:modified>
</cp:coreProperties>
</file>